
<file path=[Content_Types].xml><?xml version="1.0" encoding="utf-8"?>
<Types xmlns="http://schemas.openxmlformats.org/package/2006/content-types">
  <Default Extension="png" ContentType="image/png"/>
  <Default Extension="jpeg" ContentType="image/jpeg"/>
  <Default Extension="emf" ContentType="image/x-emf"/>
  <Default Extension="rels" ContentType="application/vnd.openxmlformats-package.relationships+xml"/>
  <Default Extension="xml" ContentType="application/xml"/>
  <Default Extension="wdp" ContentType="image/vnd.ms-photo"/>
  <Default Extension="tif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diagrams/data3.xml" ContentType="application/vnd.openxmlformats-officedocument.drawingml.diagramData+xml"/>
  <Override PartName="/ppt/diagrams/layout3.xml" ContentType="application/vnd.openxmlformats-officedocument.drawingml.diagramLayout+xml"/>
  <Override PartName="/ppt/diagrams/quickStyle3.xml" ContentType="application/vnd.openxmlformats-officedocument.drawingml.diagramStyle+xml"/>
  <Override PartName="/ppt/diagrams/colors3.xml" ContentType="application/vnd.openxmlformats-officedocument.drawingml.diagramColors+xml"/>
  <Override PartName="/ppt/diagrams/drawing3.xml" ContentType="application/vnd.ms-office.drawingml.diagramDrawing+xml"/>
  <Override PartName="/ppt/diagrams/data4.xml" ContentType="application/vnd.openxmlformats-officedocument.drawingml.diagramData+xml"/>
  <Override PartName="/ppt/diagrams/layout4.xml" ContentType="application/vnd.openxmlformats-officedocument.drawingml.diagramLayout+xml"/>
  <Override PartName="/ppt/diagrams/quickStyle4.xml" ContentType="application/vnd.openxmlformats-officedocument.drawingml.diagramStyle+xml"/>
  <Override PartName="/ppt/diagrams/colors4.xml" ContentType="application/vnd.openxmlformats-officedocument.drawingml.diagramColors+xml"/>
  <Override PartName="/ppt/diagrams/drawing4.xml" ContentType="application/vnd.ms-office.drawingml.diagramDrawing+xml"/>
  <Override PartName="/docProps/core.xml" ContentType="application/vnd.openxmlformats-package.core-properties+xml"/>
  <Override PartName="/docProps/app.xml" ContentType="application/vnd.openxmlformats-officedocument.extended-properties+xml"/>
  <Override PartName="/ppt/revisionInfo.xml" ContentType="application/vnd.ms-powerpoint.revisioninfo+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1"/>
  </p:sldMasterIdLst>
  <p:notesMasterIdLst>
    <p:notesMasterId r:id="rId28"/>
  </p:notesMasterIdLst>
  <p:sldIdLst>
    <p:sldId id="256" r:id="rId2"/>
    <p:sldId id="805" r:id="rId3"/>
    <p:sldId id="840" r:id="rId4"/>
    <p:sldId id="841" r:id="rId5"/>
    <p:sldId id="842" r:id="rId6"/>
    <p:sldId id="843" r:id="rId7"/>
    <p:sldId id="844" r:id="rId8"/>
    <p:sldId id="845" r:id="rId9"/>
    <p:sldId id="846" r:id="rId10"/>
    <p:sldId id="847" r:id="rId11"/>
    <p:sldId id="848" r:id="rId12"/>
    <p:sldId id="849" r:id="rId13"/>
    <p:sldId id="851" r:id="rId14"/>
    <p:sldId id="378" r:id="rId15"/>
    <p:sldId id="368" r:id="rId16"/>
    <p:sldId id="369" r:id="rId17"/>
    <p:sldId id="370" r:id="rId18"/>
    <p:sldId id="371" r:id="rId19"/>
    <p:sldId id="372" r:id="rId20"/>
    <p:sldId id="373" r:id="rId21"/>
    <p:sldId id="374" r:id="rId22"/>
    <p:sldId id="375" r:id="rId23"/>
    <p:sldId id="376" r:id="rId24"/>
    <p:sldId id="850" r:id="rId25"/>
    <p:sldId id="804" r:id="rId26"/>
    <p:sldId id="377" r:id="rId27"/>
  </p:sldIdLst>
  <p:sldSz cx="12192000" cy="6858000"/>
  <p:notesSz cx="6858000" cy="9144000"/>
  <p:defaultText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CFFFF"/>
    <a:srgbClr val="DAE3F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954E10DF-8A34-4530-A058-889746D5B937}" v="2" dt="2021-05-31T08:41:58.199"/>
  </p1510:revLst>
</p1510:revInfo>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20147" autoAdjust="0"/>
    <p:restoredTop sz="94694"/>
  </p:normalViewPr>
  <p:slideViewPr>
    <p:cSldViewPr snapToGrid="0" snapToObjects="1">
      <p:cViewPr varScale="1">
        <p:scale>
          <a:sx n="70" d="100"/>
          <a:sy n="70" d="100"/>
        </p:scale>
        <p:origin x="528"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 Id="rId35" Type="http://schemas.microsoft.com/office/2015/10/relationships/revisionInfo" Target="revisionInfo.xml"/></Relationships>
</file>

<file path=ppt/diagrams/colors1.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3.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4.xml><?xml version="1.0" encoding="utf-8"?>
<dgm:colorsDef xmlns:dgm="http://schemas.openxmlformats.org/drawingml/2006/diagram" xmlns:a="http://schemas.openxmlformats.org/drawingml/2006/main" uniqueId="urn:microsoft.com/office/officeart/2005/8/colors/accent0_3">
  <dgm:title val=""/>
  <dgm:desc val=""/>
  <dgm:catLst>
    <dgm:cat type="mainScheme" pri="10300"/>
  </dgm:catLst>
  <dgm:styleLbl name="node0">
    <dgm:fillClrLst meth="repeat">
      <a:schemeClr val="dk2"/>
    </dgm:fillClrLst>
    <dgm:linClrLst meth="repeat">
      <a:schemeClr val="lt2"/>
    </dgm:linClrLst>
    <dgm:effectClrLst/>
    <dgm:txLinClrLst/>
    <dgm:txFillClrLst/>
    <dgm:txEffectClrLst/>
  </dgm:styleLbl>
  <dgm:styleLbl name="alignNode1">
    <dgm:fillClrLst meth="repeat">
      <a:schemeClr val="dk2"/>
    </dgm:fillClrLst>
    <dgm:linClrLst meth="repeat">
      <a:schemeClr val="dk2"/>
    </dgm:linClrLst>
    <dgm:effectClrLst/>
    <dgm:txLinClrLst/>
    <dgm:txFillClrLst/>
    <dgm:txEffectClrLst/>
  </dgm:styleLbl>
  <dgm:styleLbl name="node1">
    <dgm:fillClrLst meth="repeat">
      <a:schemeClr val="dk2"/>
    </dgm:fillClrLst>
    <dgm:linClrLst meth="repeat">
      <a:schemeClr val="lt2"/>
    </dgm:linClrLst>
    <dgm:effectClrLst/>
    <dgm:txLinClrLst/>
    <dgm:txFillClrLst/>
    <dgm:txEffectClrLst/>
  </dgm:styleLbl>
  <dgm:styleLbl name="lnNode1">
    <dgm:fillClrLst meth="repeat">
      <a:schemeClr val="dk2"/>
    </dgm:fillClrLst>
    <dgm:linClrLst meth="repeat">
      <a:schemeClr val="lt2"/>
    </dgm:linClrLst>
    <dgm:effectClrLst/>
    <dgm:txLinClrLst/>
    <dgm:txFillClrLst/>
    <dgm:txEffectClrLst/>
  </dgm:styleLbl>
  <dgm:styleLbl name="vennNode1">
    <dgm:fillClrLst meth="repeat">
      <a:schemeClr val="dk2">
        <a:alpha val="50000"/>
      </a:schemeClr>
    </dgm:fillClrLst>
    <dgm:linClrLst meth="repeat">
      <a:schemeClr val="lt2"/>
    </dgm:linClrLst>
    <dgm:effectClrLst/>
    <dgm:txLinClrLst/>
    <dgm:txFillClrLst/>
    <dgm:txEffectClrLst/>
  </dgm:styleLbl>
  <dgm:styleLbl name="node2">
    <dgm:fillClrLst meth="repeat">
      <a:schemeClr val="dk2"/>
    </dgm:fillClrLst>
    <dgm:linClrLst meth="repeat">
      <a:schemeClr val="lt2"/>
    </dgm:linClrLst>
    <dgm:effectClrLst/>
    <dgm:txLinClrLst/>
    <dgm:txFillClrLst/>
    <dgm:txEffectClrLst/>
  </dgm:styleLbl>
  <dgm:styleLbl name="node3">
    <dgm:fillClrLst meth="repeat">
      <a:schemeClr val="dk2"/>
    </dgm:fillClrLst>
    <dgm:linClrLst meth="repeat">
      <a:schemeClr val="lt2"/>
    </dgm:linClrLst>
    <dgm:effectClrLst/>
    <dgm:txLinClrLst/>
    <dgm:txFillClrLst/>
    <dgm:txEffectClrLst/>
  </dgm:styleLbl>
  <dgm:styleLbl name="node4">
    <dgm:fillClrLst meth="repeat">
      <a:schemeClr val="dk2"/>
    </dgm:fillClrLst>
    <dgm:linClrLst meth="repeat">
      <a:schemeClr val="lt2"/>
    </dgm:linClrLst>
    <dgm:effectClrLst/>
    <dgm:txLinClrLst/>
    <dgm:txFillClrLst/>
    <dgm:txEffectClrLst/>
  </dgm:styleLbl>
  <dgm:styleLbl name="fgImgPlace1">
    <dgm:fillClrLst meth="repeat">
      <a:schemeClr val="dk2">
        <a:tint val="50000"/>
      </a:schemeClr>
    </dgm:fillClrLst>
    <dgm:linClrLst meth="repeat">
      <a:schemeClr val="lt2"/>
    </dgm:linClrLst>
    <dgm:effectClrLst/>
    <dgm:txLinClrLst/>
    <dgm:txFillClrLst meth="repeat">
      <a:schemeClr val="lt2"/>
    </dgm:txFillClrLst>
    <dgm:txEffectClrLst/>
  </dgm:styleLbl>
  <dgm:styleLbl name="align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bgImgPlace1">
    <dgm:fillClrLst meth="repeat">
      <a:schemeClr val="dk2">
        <a:tint val="50000"/>
      </a:schemeClr>
    </dgm:fillClrLst>
    <dgm:linClrLst meth="repeat">
      <a:schemeClr val="dk2">
        <a:shade val="80000"/>
      </a:schemeClr>
    </dgm:linClrLst>
    <dgm:effectClrLst/>
    <dgm:txLinClrLst/>
    <dgm:txFillClrLst meth="repeat">
      <a:schemeClr val="lt2"/>
    </dgm:txFillClrLst>
    <dgm:txEffectClrLst/>
  </dgm:styleLbl>
  <dgm:styleLbl name="sibTrans2D1">
    <dgm:fillClrLst meth="repeat">
      <a:schemeClr val="dk2">
        <a:tint val="60000"/>
      </a:schemeClr>
    </dgm:fillClrLst>
    <dgm:linClrLst meth="repeat">
      <a:schemeClr val="dk2">
        <a:tint val="60000"/>
      </a:schemeClr>
    </dgm:linClrLst>
    <dgm:effectClrLst/>
    <dgm:txLinClrLst/>
    <dgm:txFillClrLst/>
    <dgm:txEffectClrLst/>
  </dgm:styleLbl>
  <dgm:styleLbl name="fgSibTrans2D1">
    <dgm:fillClrLst meth="repeat">
      <a:schemeClr val="dk2">
        <a:tint val="60000"/>
      </a:schemeClr>
    </dgm:fillClrLst>
    <dgm:linClrLst meth="repeat">
      <a:schemeClr val="dk2">
        <a:tint val="60000"/>
      </a:schemeClr>
    </dgm:linClrLst>
    <dgm:effectClrLst/>
    <dgm:txLinClrLst/>
    <dgm:txFillClrLst/>
    <dgm:txEffectClrLst/>
  </dgm:styleLbl>
  <dgm:styleLbl name="bgSibTrans2D1">
    <dgm:fillClrLst meth="repeat">
      <a:schemeClr val="dk2">
        <a:tint val="60000"/>
      </a:schemeClr>
    </dgm:fillClrLst>
    <dgm:linClrLst meth="repeat">
      <a:schemeClr val="dk2">
        <a:tint val="60000"/>
      </a:schemeClr>
    </dgm:linClrLst>
    <dgm:effectClrLst/>
    <dgm:txLinClrLst/>
    <dgm:txFillClrLst/>
    <dgm:txEffectClrLst/>
  </dgm:styleLbl>
  <dgm:styleLbl name="sibTrans1D1">
    <dgm:fillClrLst meth="repeat">
      <a:schemeClr val="dk2"/>
    </dgm:fillClrLst>
    <dgm:linClrLst meth="repeat">
      <a:schemeClr val="dk2"/>
    </dgm:linClrLst>
    <dgm:effectClrLst/>
    <dgm:txLinClrLst/>
    <dgm:txFillClrLst meth="repeat">
      <a:schemeClr val="lt2"/>
    </dgm:txFillClrLst>
    <dgm:txEffectClrLst/>
  </dgm:styleLbl>
  <dgm:styleLbl name="callout">
    <dgm:fillClrLst meth="repeat">
      <a:schemeClr val="dk2"/>
    </dgm:fillClrLst>
    <dgm:linClrLst meth="repeat">
      <a:schemeClr val="dk2">
        <a:tint val="50000"/>
      </a:schemeClr>
    </dgm:linClrLst>
    <dgm:effectClrLst/>
    <dgm:txLinClrLst/>
    <dgm:txFillClrLst meth="repeat">
      <a:schemeClr val="lt2"/>
    </dgm:txFillClrLst>
    <dgm:txEffectClrLst/>
  </dgm:styleLbl>
  <dgm:styleLbl name="asst0">
    <dgm:fillClrLst meth="repeat">
      <a:schemeClr val="dk2"/>
    </dgm:fillClrLst>
    <dgm:linClrLst meth="repeat">
      <a:schemeClr val="lt2"/>
    </dgm:linClrLst>
    <dgm:effectClrLst/>
    <dgm:txLinClrLst/>
    <dgm:txFillClrLst/>
    <dgm:txEffectClrLst/>
  </dgm:styleLbl>
  <dgm:styleLbl name="asst1">
    <dgm:fillClrLst meth="repeat">
      <a:schemeClr val="dk2"/>
    </dgm:fillClrLst>
    <dgm:linClrLst meth="repeat">
      <a:schemeClr val="lt2"/>
    </dgm:linClrLst>
    <dgm:effectClrLst/>
    <dgm:txLinClrLst/>
    <dgm:txFillClrLst/>
    <dgm:txEffectClrLst/>
  </dgm:styleLbl>
  <dgm:styleLbl name="asst2">
    <dgm:fillClrLst meth="repeat">
      <a:schemeClr val="dk2"/>
    </dgm:fillClrLst>
    <dgm:linClrLst meth="repeat">
      <a:schemeClr val="lt2"/>
    </dgm:linClrLst>
    <dgm:effectClrLst/>
    <dgm:txLinClrLst/>
    <dgm:txFillClrLst/>
    <dgm:txEffectClrLst/>
  </dgm:styleLbl>
  <dgm:styleLbl name="asst3">
    <dgm:fillClrLst meth="repeat">
      <a:schemeClr val="dk2"/>
    </dgm:fillClrLst>
    <dgm:linClrLst meth="repeat">
      <a:schemeClr val="lt2"/>
    </dgm:linClrLst>
    <dgm:effectClrLst/>
    <dgm:txLinClrLst/>
    <dgm:txFillClrLst/>
    <dgm:txEffectClrLst/>
  </dgm:styleLbl>
  <dgm:styleLbl name="asst4">
    <dgm:fillClrLst meth="repeat">
      <a:schemeClr val="dk2"/>
    </dgm:fillClrLst>
    <dgm:linClrLst meth="repeat">
      <a:schemeClr val="lt2"/>
    </dgm:linClrLst>
    <dgm:effectClrLst/>
    <dgm:txLinClrLst/>
    <dgm:txFillClrLst/>
    <dgm:txEffectClrLst/>
  </dgm:styleLbl>
  <dgm:styleLbl name="parChTrans2D1">
    <dgm:fillClrLst meth="repeat">
      <a:schemeClr val="dk2">
        <a:tint val="60000"/>
      </a:schemeClr>
    </dgm:fillClrLst>
    <dgm:linClrLst meth="repeat">
      <a:schemeClr val="dk2">
        <a:tint val="60000"/>
      </a:schemeClr>
    </dgm:linClrLst>
    <dgm:effectClrLst/>
    <dgm:txLinClrLst/>
    <dgm:txFillClrLst meth="repeat">
      <a:schemeClr val="lt2"/>
    </dgm:txFillClrLst>
    <dgm:txEffectClrLst/>
  </dgm:styleLbl>
  <dgm:styleLbl name="parChTrans2D2">
    <dgm:fillClrLst meth="repeat">
      <a:schemeClr val="dk2"/>
    </dgm:fillClrLst>
    <dgm:linClrLst meth="repeat">
      <a:schemeClr val="dk2"/>
    </dgm:linClrLst>
    <dgm:effectClrLst/>
    <dgm:txLinClrLst/>
    <dgm:txFillClrLst meth="repeat">
      <a:schemeClr val="lt2"/>
    </dgm:txFillClrLst>
    <dgm:txEffectClrLst/>
  </dgm:styleLbl>
  <dgm:styleLbl name="parChTrans2D3">
    <dgm:fillClrLst meth="repeat">
      <a:schemeClr val="dk2"/>
    </dgm:fillClrLst>
    <dgm:linClrLst meth="repeat">
      <a:schemeClr val="dk2"/>
    </dgm:linClrLst>
    <dgm:effectClrLst/>
    <dgm:txLinClrLst/>
    <dgm:txFillClrLst meth="repeat">
      <a:schemeClr val="lt2"/>
    </dgm:txFillClrLst>
    <dgm:txEffectClrLst/>
  </dgm:styleLbl>
  <dgm:styleLbl name="parChTrans2D4">
    <dgm:fillClrLst meth="repeat">
      <a:schemeClr val="dk2"/>
    </dgm:fillClrLst>
    <dgm:linClrLst meth="repeat">
      <a:schemeClr val="dk2"/>
    </dgm:linClrLst>
    <dgm:effectClrLst/>
    <dgm:txLinClrLst/>
    <dgm:txFillClrLst meth="repeat">
      <a:schemeClr val="lt2"/>
    </dgm:txFillClrLst>
    <dgm:txEffectClrLst/>
  </dgm:styleLbl>
  <dgm:styleLbl name="parChTrans1D1">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2">
    <dgm:fillClrLst meth="repeat">
      <a:schemeClr val="dk2"/>
    </dgm:fillClrLst>
    <dgm:linClrLst meth="repeat">
      <a:schemeClr val="dk2">
        <a:shade val="60000"/>
      </a:schemeClr>
    </dgm:linClrLst>
    <dgm:effectClrLst/>
    <dgm:txLinClrLst/>
    <dgm:txFillClrLst meth="repeat">
      <a:schemeClr val="tx1"/>
    </dgm:txFillClrLst>
    <dgm:txEffectClrLst/>
  </dgm:styleLbl>
  <dgm:styleLbl name="parChTrans1D3">
    <dgm:fillClrLst meth="repeat">
      <a:schemeClr val="dk2"/>
    </dgm:fillClrLst>
    <dgm:linClrLst meth="repeat">
      <a:schemeClr val="dk2">
        <a:shade val="80000"/>
      </a:schemeClr>
    </dgm:linClrLst>
    <dgm:effectClrLst/>
    <dgm:txLinClrLst/>
    <dgm:txFillClrLst meth="repeat">
      <a:schemeClr val="tx1"/>
    </dgm:txFillClrLst>
    <dgm:txEffectClrLst/>
  </dgm:styleLbl>
  <dgm:styleLbl name="parChTrans1D4">
    <dgm:fillClrLst meth="repeat">
      <a:schemeClr val="dk2"/>
    </dgm:fillClrLst>
    <dgm:linClrLst meth="repeat">
      <a:schemeClr val="dk2">
        <a:shade val="80000"/>
      </a:schemeClr>
    </dgm:linClrLst>
    <dgm:effectClrLst/>
    <dgm:txLinClrLst/>
    <dgm:txFillClrLst meth="repeat">
      <a:schemeClr val="tx1"/>
    </dgm:txFillClrLst>
    <dgm:txEffectClrLst/>
  </dgm:styleLbl>
  <dgm:styleLbl name="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conF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align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trAlignAcc1">
    <dgm:fillClrLst meth="repeat">
      <a:schemeClr val="lt2">
        <a:alpha val="40000"/>
      </a:schemeClr>
    </dgm:fillClrLst>
    <dgm:linClrLst meth="repeat">
      <a:schemeClr val="dk2"/>
    </dgm:linClrLst>
    <dgm:effectClrLst/>
    <dgm:txLinClrLst/>
    <dgm:txFillClrLst meth="repeat">
      <a:schemeClr val="dk1"/>
    </dgm:txFillClrLst>
    <dgm:txEffectClrLst/>
  </dgm:styleLbl>
  <dgm:styleLbl name="bgAcc1">
    <dgm:fillClrLst meth="repeat">
      <a:schemeClr val="lt2">
        <a:alpha val="90000"/>
      </a:schemeClr>
    </dgm:fillClrLst>
    <dgm:linClrLst meth="repeat">
      <a:schemeClr val="dk2"/>
    </dgm:linClrLst>
    <dgm:effectClrLst/>
    <dgm:txLinClrLst/>
    <dgm:txFillClrLst meth="repeat">
      <a:schemeClr val="dk1"/>
    </dgm:txFillClrLst>
    <dgm:txEffectClrLst/>
  </dgm:styleLbl>
  <dgm:styleLbl name="solidFgAcc1">
    <dgm:fillClrLst meth="repeat">
      <a:schemeClr val="lt2"/>
    </dgm:fillClrLst>
    <dgm:linClrLst meth="repeat">
      <a:schemeClr val="dk2"/>
    </dgm:linClrLst>
    <dgm:effectClrLst/>
    <dgm:txLinClrLst/>
    <dgm:txFillClrLst meth="repeat">
      <a:schemeClr val="dk1"/>
    </dgm:txFillClrLst>
    <dgm:txEffectClrLst/>
  </dgm:styleLbl>
  <dgm:styleLbl name="solidAlignAcc1">
    <dgm:fillClrLst meth="repeat">
      <a:schemeClr val="lt2"/>
    </dgm:fillClrLst>
    <dgm:linClrLst meth="repeat">
      <a:schemeClr val="dk2"/>
    </dgm:linClrLst>
    <dgm:effectClrLst/>
    <dgm:txLinClrLst/>
    <dgm:txFillClrLst meth="repeat">
      <a:schemeClr val="dk1"/>
    </dgm:txFillClrLst>
    <dgm:txEffectClrLst/>
  </dgm:styleLbl>
  <dgm:styleLbl name="solidBgAcc1">
    <dgm:fillClrLst meth="repeat">
      <a:schemeClr val="lt2"/>
    </dgm:fillClrLst>
    <dgm:linClrLst meth="repeat">
      <a:schemeClr val="dk2"/>
    </dgm:linClrLst>
    <dgm:effectClrLst/>
    <dgm:txLinClrLst/>
    <dgm:txFillClrLst meth="repeat">
      <a:schemeClr val="dk1"/>
    </dgm:txFillClrLst>
    <dgm:txEffectClrLst/>
  </dgm:styleLbl>
  <dgm:styleLbl name="f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align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bgAccFollowNode1">
    <dgm:fillClrLst meth="repeat">
      <a:schemeClr val="dk2">
        <a:alpha val="90000"/>
        <a:tint val="40000"/>
      </a:schemeClr>
    </dgm:fillClrLst>
    <dgm:linClrLst meth="repeat">
      <a:schemeClr val="dk2">
        <a:alpha val="90000"/>
        <a:tint val="40000"/>
      </a:schemeClr>
    </dgm:linClrLst>
    <dgm:effectClrLst/>
    <dgm:txLinClrLst/>
    <dgm:txFillClrLst meth="repeat">
      <a:schemeClr val="dk1"/>
    </dgm:txFillClrLst>
    <dgm:txEffectClrLst/>
  </dgm:styleLbl>
  <dgm:styleLbl name="fgAcc0">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2">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3">
    <dgm:fillClrLst meth="repeat">
      <a:schemeClr val="lt2">
        <a:alpha val="90000"/>
      </a:schemeClr>
    </dgm:fillClrLst>
    <dgm:linClrLst meth="repeat">
      <a:schemeClr val="dk2"/>
    </dgm:linClrLst>
    <dgm:effectClrLst/>
    <dgm:txLinClrLst/>
    <dgm:txFillClrLst meth="repeat">
      <a:schemeClr val="dk1"/>
    </dgm:txFillClrLst>
    <dgm:txEffectClrLst/>
  </dgm:styleLbl>
  <dgm:styleLbl name="fgAcc4">
    <dgm:fillClrLst meth="repeat">
      <a:schemeClr val="lt2">
        <a:alpha val="90000"/>
      </a:schemeClr>
    </dgm:fillClrLst>
    <dgm:linClrLst meth="repeat">
      <a:schemeClr val="dk2"/>
    </dgm:linClrLst>
    <dgm:effectClrLst/>
    <dgm:txLinClrLst/>
    <dgm:txFillClrLst meth="repeat">
      <a:schemeClr val="dk1"/>
    </dgm:txFillClrLst>
    <dgm:txEffectClrLst/>
  </dgm:styleLbl>
  <dgm:styleLbl name="bgShp">
    <dgm:fillClrLst meth="repeat">
      <a:schemeClr val="dk2">
        <a:tint val="40000"/>
      </a:schemeClr>
    </dgm:fillClrLst>
    <dgm:linClrLst meth="repeat">
      <a:schemeClr val="dk2"/>
    </dgm:linClrLst>
    <dgm:effectClrLst/>
    <dgm:txLinClrLst/>
    <dgm:txFillClrLst meth="repeat">
      <a:schemeClr val="dk1"/>
    </dgm:txFillClrLst>
    <dgm:txEffectClrLst/>
  </dgm:styleLbl>
  <dgm:styleLbl name="dkBgShp">
    <dgm:fillClrLst meth="repeat">
      <a:schemeClr val="dk2">
        <a:shade val="80000"/>
      </a:schemeClr>
    </dgm:fillClrLst>
    <dgm:linClrLst meth="repeat">
      <a:schemeClr val="dk2"/>
    </dgm:linClrLst>
    <dgm:effectClrLst/>
    <dgm:txLinClrLst/>
    <dgm:txFillClrLst meth="repeat">
      <a:schemeClr val="lt1"/>
    </dgm:txFillClrLst>
    <dgm:txEffectClrLst/>
  </dgm:styleLbl>
  <dgm:styleLbl name="trBgShp">
    <dgm:fillClrLst meth="repeat">
      <a:schemeClr val="dk2">
        <a:tint val="50000"/>
        <a:alpha val="40000"/>
      </a:schemeClr>
    </dgm:fillClrLst>
    <dgm:linClrLst meth="repeat">
      <a:schemeClr val="dk2"/>
    </dgm:linClrLst>
    <dgm:effectClrLst/>
    <dgm:txLinClrLst/>
    <dgm:txFillClrLst meth="repeat">
      <a:schemeClr val="lt1"/>
    </dgm:txFillClrLst>
    <dgm:txEffectClrLst/>
  </dgm:styleLbl>
  <dgm:styleLbl name="fgShp">
    <dgm:fillClrLst meth="repeat">
      <a:schemeClr val="dk2">
        <a:tint val="60000"/>
      </a:schemeClr>
    </dgm:fillClrLst>
    <dgm:linClrLst meth="repeat">
      <a:schemeClr val="lt2"/>
    </dgm:linClrLst>
    <dgm:effectClrLst/>
    <dgm:txLinClrLst/>
    <dgm:txFillClrLst meth="repeat">
      <a:schemeClr val="dk1"/>
    </dgm:txFillClrLst>
    <dgm:txEffectClrLst/>
  </dgm:styleLbl>
  <dgm:styleLbl name="revTx">
    <dgm:fillClrLst meth="repeat">
      <a:schemeClr val="lt2">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9AB25FE4-485F-E440-BF1C-F054064BED44}" type="doc">
      <dgm:prSet loTypeId="urn:microsoft.com/office/officeart/2005/8/layout/hProcess7" loCatId="" qsTypeId="urn:microsoft.com/office/officeart/2005/8/quickstyle/3d1" qsCatId="3D" csTypeId="urn:microsoft.com/office/officeart/2005/8/colors/accent0_3" csCatId="mainScheme" phldr="1"/>
      <dgm:spPr/>
      <dgm:t>
        <a:bodyPr/>
        <a:lstStyle/>
        <a:p>
          <a:endParaRPr lang="es-ES"/>
        </a:p>
      </dgm:t>
    </dgm:pt>
    <dgm:pt modelId="{83307D33-628B-9D4D-921C-732C83910F2C}">
      <dgm:prSet phldrT="[Texto]"/>
      <dgm:spPr/>
      <dgm:t>
        <a:bodyPr/>
        <a:lstStyle/>
        <a:p>
          <a:r>
            <a:rPr lang="es-ES" dirty="0" err="1"/>
            <a:t>Educate</a:t>
          </a:r>
          <a:endParaRPr lang="es-ES" dirty="0"/>
        </a:p>
      </dgm:t>
    </dgm:pt>
    <dgm:pt modelId="{04B6C07D-A521-8242-8322-4163E761CCEC}" type="parTrans" cxnId="{5F62B9A1-5E31-0147-A802-006D1AAF7F25}">
      <dgm:prSet/>
      <dgm:spPr/>
      <dgm:t>
        <a:bodyPr/>
        <a:lstStyle/>
        <a:p>
          <a:endParaRPr lang="es-ES"/>
        </a:p>
      </dgm:t>
    </dgm:pt>
    <dgm:pt modelId="{CBCDFA2F-DDB2-8743-A7CC-33DAB226A64C}" type="sibTrans" cxnId="{5F62B9A1-5E31-0147-A802-006D1AAF7F25}">
      <dgm:prSet/>
      <dgm:spPr/>
      <dgm:t>
        <a:bodyPr/>
        <a:lstStyle/>
        <a:p>
          <a:endParaRPr lang="es-ES"/>
        </a:p>
      </dgm:t>
    </dgm:pt>
    <dgm:pt modelId="{58E9DABC-A31D-5543-8B8C-C7473D894DD1}">
      <dgm:prSet phldrT="[Texto]"/>
      <dgm:spPr/>
      <dgm:t>
        <a:bodyPr/>
        <a:lstStyle/>
        <a:p>
          <a:pPr algn="l"/>
          <a:r>
            <a:rPr lang="es-ES" dirty="0" err="1"/>
            <a:t>Focused</a:t>
          </a:r>
          <a:r>
            <a:rPr lang="es-ES" dirty="0"/>
            <a:t> </a:t>
          </a:r>
          <a:r>
            <a:rPr lang="es-ES" dirty="0" err="1"/>
            <a:t>on</a:t>
          </a:r>
          <a:r>
            <a:rPr lang="es-ES" dirty="0"/>
            <a:t> </a:t>
          </a:r>
          <a:r>
            <a:rPr lang="es-ES" dirty="0" err="1"/>
            <a:t>the</a:t>
          </a:r>
          <a:r>
            <a:rPr lang="es-ES" dirty="0"/>
            <a:t> </a:t>
          </a:r>
          <a:r>
            <a:rPr lang="es-ES" dirty="0" err="1"/>
            <a:t>collection</a:t>
          </a:r>
          <a:r>
            <a:rPr lang="es-ES" dirty="0"/>
            <a:t> of </a:t>
          </a:r>
          <a:r>
            <a:rPr lang="es-ES" dirty="0" err="1"/>
            <a:t>knowledge</a:t>
          </a:r>
          <a:r>
            <a:rPr lang="es-ES" dirty="0"/>
            <a:t> and </a:t>
          </a:r>
          <a:r>
            <a:rPr lang="es-ES" dirty="0" err="1"/>
            <a:t>observations</a:t>
          </a:r>
          <a:r>
            <a:rPr lang="es-ES" dirty="0"/>
            <a:t> </a:t>
          </a:r>
          <a:r>
            <a:rPr lang="es-ES" dirty="0" err="1"/>
            <a:t>from</a:t>
          </a:r>
          <a:r>
            <a:rPr lang="es-ES" dirty="0"/>
            <a:t> </a:t>
          </a:r>
          <a:r>
            <a:rPr lang="es-ES" dirty="0" err="1"/>
            <a:t>the</a:t>
          </a:r>
          <a:r>
            <a:rPr lang="es-ES" dirty="0"/>
            <a:t> </a:t>
          </a:r>
          <a:r>
            <a:rPr lang="es-ES" dirty="0" err="1"/>
            <a:t>market</a:t>
          </a:r>
          <a:endParaRPr lang="es-ES" dirty="0"/>
        </a:p>
        <a:p>
          <a:pPr algn="ctr"/>
          <a:r>
            <a:rPr lang="es-ES" dirty="0"/>
            <a:t>24%</a:t>
          </a:r>
        </a:p>
      </dgm:t>
    </dgm:pt>
    <dgm:pt modelId="{24C02074-DD9B-AF4E-A7DC-15E1D9131F0D}" type="parTrans" cxnId="{4AEA9CC3-9C96-2C48-8DC1-2CD76D98C8B4}">
      <dgm:prSet/>
      <dgm:spPr/>
      <dgm:t>
        <a:bodyPr/>
        <a:lstStyle/>
        <a:p>
          <a:endParaRPr lang="es-ES"/>
        </a:p>
      </dgm:t>
    </dgm:pt>
    <dgm:pt modelId="{4366A111-62A2-234A-BE1A-C269405C3D96}" type="sibTrans" cxnId="{4AEA9CC3-9C96-2C48-8DC1-2CD76D98C8B4}">
      <dgm:prSet/>
      <dgm:spPr/>
      <dgm:t>
        <a:bodyPr/>
        <a:lstStyle/>
        <a:p>
          <a:endParaRPr lang="es-ES"/>
        </a:p>
      </dgm:t>
    </dgm:pt>
    <dgm:pt modelId="{3795694B-E384-0D4B-A646-16CE8630FA14}">
      <dgm:prSet phldrT="[Texto]"/>
      <dgm:spPr/>
      <dgm:t>
        <a:bodyPr/>
        <a:lstStyle/>
        <a:p>
          <a:r>
            <a:rPr lang="es-ES" dirty="0"/>
            <a:t>Explore</a:t>
          </a:r>
        </a:p>
      </dgm:t>
    </dgm:pt>
    <dgm:pt modelId="{9C53D087-3D0C-E140-BFD2-07542E8BE607}" type="parTrans" cxnId="{975B2F9B-69A8-724A-A362-4343BC63FAB1}">
      <dgm:prSet/>
      <dgm:spPr/>
      <dgm:t>
        <a:bodyPr/>
        <a:lstStyle/>
        <a:p>
          <a:endParaRPr lang="es-ES"/>
        </a:p>
      </dgm:t>
    </dgm:pt>
    <dgm:pt modelId="{0FC39BA7-ED55-F14B-8FAD-401D314F238A}" type="sibTrans" cxnId="{975B2F9B-69A8-724A-A362-4343BC63FAB1}">
      <dgm:prSet/>
      <dgm:spPr/>
      <dgm:t>
        <a:bodyPr/>
        <a:lstStyle/>
        <a:p>
          <a:endParaRPr lang="es-ES"/>
        </a:p>
      </dgm:t>
    </dgm:pt>
    <dgm:pt modelId="{7E95B7E3-F4E6-4144-A408-F43C8F98D965}">
      <dgm:prSet phldrT="[Texto]"/>
      <dgm:spPr/>
      <dgm:t>
        <a:bodyPr/>
        <a:lstStyle/>
        <a:p>
          <a:pPr algn="l"/>
          <a:r>
            <a:rPr lang="es-ES" dirty="0" err="1"/>
            <a:t>Development</a:t>
          </a:r>
          <a:r>
            <a:rPr lang="es-ES" dirty="0"/>
            <a:t> of a </a:t>
          </a:r>
          <a:r>
            <a:rPr lang="es-ES" dirty="0" err="1"/>
            <a:t>strategy</a:t>
          </a:r>
          <a:r>
            <a:rPr lang="es-ES" dirty="0"/>
            <a:t> and a </a:t>
          </a:r>
          <a:r>
            <a:rPr lang="es-ES" dirty="0" err="1"/>
            <a:t>roadmap</a:t>
          </a:r>
          <a:r>
            <a:rPr lang="es-ES" dirty="0"/>
            <a:t> </a:t>
          </a:r>
          <a:r>
            <a:rPr lang="es-ES" dirty="0" err="1"/>
            <a:t>based</a:t>
          </a:r>
          <a:r>
            <a:rPr lang="es-ES" dirty="0"/>
            <a:t> </a:t>
          </a:r>
          <a:r>
            <a:rPr lang="es-ES" dirty="0" err="1"/>
            <a:t>on</a:t>
          </a:r>
          <a:r>
            <a:rPr lang="es-ES" dirty="0"/>
            <a:t> </a:t>
          </a:r>
          <a:r>
            <a:rPr lang="es-ES" dirty="0" err="1"/>
            <a:t>business</a:t>
          </a:r>
          <a:r>
            <a:rPr lang="es-ES" dirty="0"/>
            <a:t> </a:t>
          </a:r>
          <a:r>
            <a:rPr lang="es-ES" dirty="0" err="1"/>
            <a:t>needs</a:t>
          </a:r>
          <a:r>
            <a:rPr lang="es-ES" dirty="0"/>
            <a:t> and </a:t>
          </a:r>
          <a:r>
            <a:rPr lang="es-ES" dirty="0" err="1"/>
            <a:t>business</a:t>
          </a:r>
          <a:r>
            <a:rPr lang="es-ES" dirty="0"/>
            <a:t> </a:t>
          </a:r>
          <a:r>
            <a:rPr lang="es-ES" dirty="0" err="1"/>
            <a:t>challenges</a:t>
          </a:r>
          <a:endParaRPr lang="es-ES" dirty="0"/>
        </a:p>
        <a:p>
          <a:pPr algn="ctr"/>
          <a:r>
            <a:rPr lang="es-ES" dirty="0"/>
            <a:t>47%</a:t>
          </a:r>
        </a:p>
      </dgm:t>
    </dgm:pt>
    <dgm:pt modelId="{35E0480B-4DF0-8944-AD7B-ACCD1DB0EB74}" type="parTrans" cxnId="{F4ECF9FE-CE8C-DC48-B38C-E74CAF3B0D08}">
      <dgm:prSet/>
      <dgm:spPr/>
      <dgm:t>
        <a:bodyPr/>
        <a:lstStyle/>
        <a:p>
          <a:endParaRPr lang="es-ES"/>
        </a:p>
      </dgm:t>
    </dgm:pt>
    <dgm:pt modelId="{EB8CBA85-C6C8-8046-8CA2-CD917FB2B526}" type="sibTrans" cxnId="{F4ECF9FE-CE8C-DC48-B38C-E74CAF3B0D08}">
      <dgm:prSet/>
      <dgm:spPr/>
      <dgm:t>
        <a:bodyPr/>
        <a:lstStyle/>
        <a:p>
          <a:endParaRPr lang="es-ES"/>
        </a:p>
      </dgm:t>
    </dgm:pt>
    <dgm:pt modelId="{E83C61A6-9A83-004E-B192-8DFD70281853}">
      <dgm:prSet phldrT="[Texto]"/>
      <dgm:spPr/>
      <dgm:t>
        <a:bodyPr/>
        <a:lstStyle/>
        <a:p>
          <a:r>
            <a:rPr lang="es-ES" dirty="0" err="1"/>
            <a:t>Interact</a:t>
          </a:r>
          <a:endParaRPr lang="es-ES" dirty="0"/>
        </a:p>
      </dgm:t>
    </dgm:pt>
    <dgm:pt modelId="{4B0C64F7-56D6-EC4B-8C3E-909FE57B5FC9}" type="parTrans" cxnId="{BE71C395-891E-EB49-B23A-23CE8AA06B6B}">
      <dgm:prSet/>
      <dgm:spPr/>
      <dgm:t>
        <a:bodyPr/>
        <a:lstStyle/>
        <a:p>
          <a:endParaRPr lang="es-ES"/>
        </a:p>
      </dgm:t>
    </dgm:pt>
    <dgm:pt modelId="{B8921791-DAB7-7F45-8D5A-6C09D9E29D7B}" type="sibTrans" cxnId="{BE71C395-891E-EB49-B23A-23CE8AA06B6B}">
      <dgm:prSet/>
      <dgm:spPr/>
      <dgm:t>
        <a:bodyPr/>
        <a:lstStyle/>
        <a:p>
          <a:endParaRPr lang="es-ES"/>
        </a:p>
      </dgm:t>
    </dgm:pt>
    <dgm:pt modelId="{13B224C6-7B4F-644A-886A-465A4E541DB5}">
      <dgm:prSet phldrT="[Texto]"/>
      <dgm:spPr/>
      <dgm:t>
        <a:bodyPr/>
        <a:lstStyle/>
        <a:p>
          <a:pPr algn="l"/>
          <a:r>
            <a:rPr lang="es-ES" dirty="0" err="1"/>
            <a:t>Direct</a:t>
          </a:r>
          <a:r>
            <a:rPr lang="es-ES" dirty="0"/>
            <a:t> </a:t>
          </a:r>
          <a:r>
            <a:rPr lang="es-ES" dirty="0" err="1"/>
            <a:t>big</a:t>
          </a:r>
          <a:r>
            <a:rPr lang="es-ES" dirty="0"/>
            <a:t> data </a:t>
          </a:r>
          <a:r>
            <a:rPr lang="es-ES" dirty="0" err="1"/>
            <a:t>initiatives</a:t>
          </a:r>
          <a:r>
            <a:rPr lang="es-ES" dirty="0"/>
            <a:t> to </a:t>
          </a:r>
          <a:r>
            <a:rPr lang="es-ES" dirty="0" err="1"/>
            <a:t>validate</a:t>
          </a:r>
          <a:r>
            <a:rPr lang="es-ES" dirty="0"/>
            <a:t> </a:t>
          </a:r>
          <a:r>
            <a:rPr lang="es-ES" dirty="0" err="1"/>
            <a:t>the</a:t>
          </a:r>
          <a:r>
            <a:rPr lang="es-ES" dirty="0"/>
            <a:t> </a:t>
          </a:r>
          <a:r>
            <a:rPr lang="es-ES" dirty="0" err="1"/>
            <a:t>value</a:t>
          </a:r>
          <a:r>
            <a:rPr lang="es-ES" dirty="0"/>
            <a:t> and </a:t>
          </a:r>
          <a:r>
            <a:rPr lang="es-ES" dirty="0" err="1"/>
            <a:t>requirements</a:t>
          </a:r>
          <a:endParaRPr lang="es-ES" dirty="0"/>
        </a:p>
        <a:p>
          <a:pPr algn="ctr"/>
          <a:r>
            <a:rPr lang="es-ES" dirty="0"/>
            <a:t>22%</a:t>
          </a:r>
        </a:p>
      </dgm:t>
    </dgm:pt>
    <dgm:pt modelId="{D5C895DE-DEBD-8C4B-9FDA-06B3B17910EE}" type="parTrans" cxnId="{7AB756F8-5592-8A4C-A147-F9B2445EF5A3}">
      <dgm:prSet/>
      <dgm:spPr/>
      <dgm:t>
        <a:bodyPr/>
        <a:lstStyle/>
        <a:p>
          <a:endParaRPr lang="es-ES"/>
        </a:p>
      </dgm:t>
    </dgm:pt>
    <dgm:pt modelId="{6A068064-9B0A-3345-A041-ECFD6BC146AA}" type="sibTrans" cxnId="{7AB756F8-5592-8A4C-A147-F9B2445EF5A3}">
      <dgm:prSet/>
      <dgm:spPr/>
      <dgm:t>
        <a:bodyPr/>
        <a:lstStyle/>
        <a:p>
          <a:endParaRPr lang="es-ES"/>
        </a:p>
      </dgm:t>
    </dgm:pt>
    <dgm:pt modelId="{C4B63721-2542-FA42-AF2E-FC2529B70CAE}">
      <dgm:prSet phldrT="[Texto]"/>
      <dgm:spPr/>
      <dgm:t>
        <a:bodyPr/>
        <a:lstStyle/>
        <a:p>
          <a:r>
            <a:rPr lang="es-ES" dirty="0" err="1"/>
            <a:t>Execute</a:t>
          </a:r>
          <a:endParaRPr lang="es-ES" dirty="0"/>
        </a:p>
      </dgm:t>
    </dgm:pt>
    <dgm:pt modelId="{5DCF6B63-16CE-A34E-8A9C-7532FEFCD9C7}" type="parTrans" cxnId="{960D77C2-609E-664E-93A3-1B2E593FAACE}">
      <dgm:prSet/>
      <dgm:spPr/>
      <dgm:t>
        <a:bodyPr/>
        <a:lstStyle/>
        <a:p>
          <a:endParaRPr lang="es-ES"/>
        </a:p>
      </dgm:t>
    </dgm:pt>
    <dgm:pt modelId="{3D75E346-E718-F448-B80F-E2200BC70074}" type="sibTrans" cxnId="{960D77C2-609E-664E-93A3-1B2E593FAACE}">
      <dgm:prSet/>
      <dgm:spPr/>
      <dgm:t>
        <a:bodyPr/>
        <a:lstStyle/>
        <a:p>
          <a:endParaRPr lang="es-ES"/>
        </a:p>
      </dgm:t>
    </dgm:pt>
    <dgm:pt modelId="{53E3B89C-E2C8-B04A-9A42-92FA665E3E7D}">
      <dgm:prSet phldrT="[Texto]"/>
      <dgm:spPr/>
      <dgm:t>
        <a:bodyPr/>
        <a:lstStyle/>
        <a:p>
          <a:pPr algn="l"/>
          <a:r>
            <a:rPr lang="es-ES" dirty="0" err="1"/>
            <a:t>Deployment</a:t>
          </a:r>
          <a:r>
            <a:rPr lang="es-ES" dirty="0"/>
            <a:t> of </a:t>
          </a:r>
          <a:r>
            <a:rPr lang="es-ES" dirty="0" err="1"/>
            <a:t>two</a:t>
          </a:r>
          <a:r>
            <a:rPr lang="es-ES" dirty="0"/>
            <a:t> </a:t>
          </a:r>
          <a:r>
            <a:rPr lang="es-ES" dirty="0" err="1"/>
            <a:t>or</a:t>
          </a:r>
          <a:r>
            <a:rPr lang="es-ES" dirty="0"/>
            <a:t> more </a:t>
          </a:r>
          <a:r>
            <a:rPr lang="es-ES" dirty="0" err="1"/>
            <a:t>big</a:t>
          </a:r>
          <a:r>
            <a:rPr lang="es-ES" dirty="0"/>
            <a:t> data </a:t>
          </a:r>
          <a:r>
            <a:rPr lang="es-ES" dirty="0" err="1"/>
            <a:t>initiatives</a:t>
          </a:r>
          <a:r>
            <a:rPr lang="es-ES" dirty="0"/>
            <a:t> and </a:t>
          </a:r>
          <a:r>
            <a:rPr lang="es-ES" dirty="0" err="1"/>
            <a:t>continue</a:t>
          </a:r>
          <a:r>
            <a:rPr lang="es-ES" dirty="0"/>
            <a:t> to </a:t>
          </a:r>
          <a:r>
            <a:rPr lang="es-ES" dirty="0" err="1"/>
            <a:t>apply</a:t>
          </a:r>
          <a:r>
            <a:rPr lang="es-ES" dirty="0"/>
            <a:t> </a:t>
          </a:r>
          <a:r>
            <a:rPr lang="es-ES" dirty="0" err="1"/>
            <a:t>advanced</a:t>
          </a:r>
          <a:r>
            <a:rPr lang="es-ES" dirty="0"/>
            <a:t> </a:t>
          </a:r>
          <a:r>
            <a:rPr lang="es-ES" dirty="0" err="1"/>
            <a:t>analytics</a:t>
          </a:r>
          <a:endParaRPr lang="es-ES" dirty="0"/>
        </a:p>
        <a:p>
          <a:pPr algn="ctr"/>
          <a:r>
            <a:rPr lang="es-ES" dirty="0"/>
            <a:t>6%</a:t>
          </a:r>
        </a:p>
      </dgm:t>
    </dgm:pt>
    <dgm:pt modelId="{876B07FB-303C-ED4B-B27C-41851E94AB4B}" type="parTrans" cxnId="{BCDBFD48-4A33-7147-98AF-A225D5809BC2}">
      <dgm:prSet/>
      <dgm:spPr/>
      <dgm:t>
        <a:bodyPr/>
        <a:lstStyle/>
        <a:p>
          <a:endParaRPr lang="es-ES"/>
        </a:p>
      </dgm:t>
    </dgm:pt>
    <dgm:pt modelId="{697E6F24-D647-FE48-A935-452A17740B2B}" type="sibTrans" cxnId="{BCDBFD48-4A33-7147-98AF-A225D5809BC2}">
      <dgm:prSet/>
      <dgm:spPr/>
      <dgm:t>
        <a:bodyPr/>
        <a:lstStyle/>
        <a:p>
          <a:endParaRPr lang="es-ES"/>
        </a:p>
      </dgm:t>
    </dgm:pt>
    <dgm:pt modelId="{724D7484-D60E-4944-8A83-728A0782F157}" type="pres">
      <dgm:prSet presAssocID="{9AB25FE4-485F-E440-BF1C-F054064BED44}" presName="Name0" presStyleCnt="0">
        <dgm:presLayoutVars>
          <dgm:dir/>
          <dgm:animLvl val="lvl"/>
          <dgm:resizeHandles val="exact"/>
        </dgm:presLayoutVars>
      </dgm:prSet>
      <dgm:spPr/>
      <dgm:t>
        <a:bodyPr/>
        <a:lstStyle/>
        <a:p>
          <a:endParaRPr lang="es-ES"/>
        </a:p>
      </dgm:t>
    </dgm:pt>
    <dgm:pt modelId="{9F9CDBCA-FDD0-944B-8C24-EB6156554170}" type="pres">
      <dgm:prSet presAssocID="{83307D33-628B-9D4D-921C-732C83910F2C}" presName="compositeNode" presStyleCnt="0">
        <dgm:presLayoutVars>
          <dgm:bulletEnabled val="1"/>
        </dgm:presLayoutVars>
      </dgm:prSet>
      <dgm:spPr/>
    </dgm:pt>
    <dgm:pt modelId="{8BB4D699-2684-9840-BAEA-A34B5A064DC6}" type="pres">
      <dgm:prSet presAssocID="{83307D33-628B-9D4D-921C-732C83910F2C}" presName="bgRect" presStyleLbl="node1" presStyleIdx="0" presStyleCnt="4"/>
      <dgm:spPr/>
      <dgm:t>
        <a:bodyPr/>
        <a:lstStyle/>
        <a:p>
          <a:endParaRPr lang="es-ES"/>
        </a:p>
      </dgm:t>
    </dgm:pt>
    <dgm:pt modelId="{BCF049DF-562B-3D4A-8127-FF04FF51DC90}" type="pres">
      <dgm:prSet presAssocID="{83307D33-628B-9D4D-921C-732C83910F2C}" presName="parentNode" presStyleLbl="node1" presStyleIdx="0" presStyleCnt="4">
        <dgm:presLayoutVars>
          <dgm:chMax val="0"/>
          <dgm:bulletEnabled val="1"/>
        </dgm:presLayoutVars>
      </dgm:prSet>
      <dgm:spPr/>
      <dgm:t>
        <a:bodyPr/>
        <a:lstStyle/>
        <a:p>
          <a:endParaRPr lang="es-ES"/>
        </a:p>
      </dgm:t>
    </dgm:pt>
    <dgm:pt modelId="{C59D17DE-EEF1-0245-B9A5-10C0B64643B4}" type="pres">
      <dgm:prSet presAssocID="{83307D33-628B-9D4D-921C-732C83910F2C}" presName="childNode" presStyleLbl="node1" presStyleIdx="0" presStyleCnt="4">
        <dgm:presLayoutVars>
          <dgm:bulletEnabled val="1"/>
        </dgm:presLayoutVars>
      </dgm:prSet>
      <dgm:spPr/>
      <dgm:t>
        <a:bodyPr/>
        <a:lstStyle/>
        <a:p>
          <a:endParaRPr lang="es-ES"/>
        </a:p>
      </dgm:t>
    </dgm:pt>
    <dgm:pt modelId="{8074B8B0-EB47-6A4E-BDAC-CA88E0129DDC}" type="pres">
      <dgm:prSet presAssocID="{CBCDFA2F-DDB2-8743-A7CC-33DAB226A64C}" presName="hSp" presStyleCnt="0"/>
      <dgm:spPr/>
    </dgm:pt>
    <dgm:pt modelId="{D9B7E82E-3547-E14C-95E8-9999B1690F8A}" type="pres">
      <dgm:prSet presAssocID="{CBCDFA2F-DDB2-8743-A7CC-33DAB226A64C}" presName="vProcSp" presStyleCnt="0"/>
      <dgm:spPr/>
    </dgm:pt>
    <dgm:pt modelId="{928CE3D3-AAB4-A945-9918-419F6439BF59}" type="pres">
      <dgm:prSet presAssocID="{CBCDFA2F-DDB2-8743-A7CC-33DAB226A64C}" presName="vSp1" presStyleCnt="0"/>
      <dgm:spPr/>
    </dgm:pt>
    <dgm:pt modelId="{7EA1C4B4-0A9A-8041-B3CA-11392D46387D}" type="pres">
      <dgm:prSet presAssocID="{CBCDFA2F-DDB2-8743-A7CC-33DAB226A64C}" presName="simulatedConn" presStyleLbl="solidFgAcc1" presStyleIdx="0" presStyleCnt="3"/>
      <dgm:spPr/>
    </dgm:pt>
    <dgm:pt modelId="{CF9D5661-E3BE-D045-9061-E7BF8773E3A1}" type="pres">
      <dgm:prSet presAssocID="{CBCDFA2F-DDB2-8743-A7CC-33DAB226A64C}" presName="vSp2" presStyleCnt="0"/>
      <dgm:spPr/>
    </dgm:pt>
    <dgm:pt modelId="{F540246B-D776-A84A-B0C5-EFAAAFD0C58B}" type="pres">
      <dgm:prSet presAssocID="{CBCDFA2F-DDB2-8743-A7CC-33DAB226A64C}" presName="sibTrans" presStyleCnt="0"/>
      <dgm:spPr/>
    </dgm:pt>
    <dgm:pt modelId="{9E7B8588-BD59-D747-B798-14FC03AF319D}" type="pres">
      <dgm:prSet presAssocID="{3795694B-E384-0D4B-A646-16CE8630FA14}" presName="compositeNode" presStyleCnt="0">
        <dgm:presLayoutVars>
          <dgm:bulletEnabled val="1"/>
        </dgm:presLayoutVars>
      </dgm:prSet>
      <dgm:spPr/>
    </dgm:pt>
    <dgm:pt modelId="{5B528833-8B72-8349-9CD6-C76CACAADC54}" type="pres">
      <dgm:prSet presAssocID="{3795694B-E384-0D4B-A646-16CE8630FA14}" presName="bgRect" presStyleLbl="node1" presStyleIdx="1" presStyleCnt="4"/>
      <dgm:spPr/>
      <dgm:t>
        <a:bodyPr/>
        <a:lstStyle/>
        <a:p>
          <a:endParaRPr lang="es-ES"/>
        </a:p>
      </dgm:t>
    </dgm:pt>
    <dgm:pt modelId="{2EF95328-3ED8-2E40-8D11-34AE71739B30}" type="pres">
      <dgm:prSet presAssocID="{3795694B-E384-0D4B-A646-16CE8630FA14}" presName="parentNode" presStyleLbl="node1" presStyleIdx="1" presStyleCnt="4">
        <dgm:presLayoutVars>
          <dgm:chMax val="0"/>
          <dgm:bulletEnabled val="1"/>
        </dgm:presLayoutVars>
      </dgm:prSet>
      <dgm:spPr/>
      <dgm:t>
        <a:bodyPr/>
        <a:lstStyle/>
        <a:p>
          <a:endParaRPr lang="es-ES"/>
        </a:p>
      </dgm:t>
    </dgm:pt>
    <dgm:pt modelId="{76B35FC5-2CE0-2D40-AC9E-AFA530084E2C}" type="pres">
      <dgm:prSet presAssocID="{3795694B-E384-0D4B-A646-16CE8630FA14}" presName="childNode" presStyleLbl="node1" presStyleIdx="1" presStyleCnt="4">
        <dgm:presLayoutVars>
          <dgm:bulletEnabled val="1"/>
        </dgm:presLayoutVars>
      </dgm:prSet>
      <dgm:spPr/>
      <dgm:t>
        <a:bodyPr/>
        <a:lstStyle/>
        <a:p>
          <a:endParaRPr lang="es-ES"/>
        </a:p>
      </dgm:t>
    </dgm:pt>
    <dgm:pt modelId="{E2E7BA4E-24A5-B046-99BF-31216BEBC4E7}" type="pres">
      <dgm:prSet presAssocID="{0FC39BA7-ED55-F14B-8FAD-401D314F238A}" presName="hSp" presStyleCnt="0"/>
      <dgm:spPr/>
    </dgm:pt>
    <dgm:pt modelId="{0C9696A5-9227-9E4A-ADCE-255795F39FBD}" type="pres">
      <dgm:prSet presAssocID="{0FC39BA7-ED55-F14B-8FAD-401D314F238A}" presName="vProcSp" presStyleCnt="0"/>
      <dgm:spPr/>
    </dgm:pt>
    <dgm:pt modelId="{EE6E5246-B58C-5743-A817-9AD4ECC96AF0}" type="pres">
      <dgm:prSet presAssocID="{0FC39BA7-ED55-F14B-8FAD-401D314F238A}" presName="vSp1" presStyleCnt="0"/>
      <dgm:spPr/>
    </dgm:pt>
    <dgm:pt modelId="{ECBC8426-6B3D-3B43-B464-0EDD9F4454A4}" type="pres">
      <dgm:prSet presAssocID="{0FC39BA7-ED55-F14B-8FAD-401D314F238A}" presName="simulatedConn" presStyleLbl="solidFgAcc1" presStyleIdx="1" presStyleCnt="3"/>
      <dgm:spPr/>
    </dgm:pt>
    <dgm:pt modelId="{33386E14-6D80-F240-AFD6-A4B576BA5437}" type="pres">
      <dgm:prSet presAssocID="{0FC39BA7-ED55-F14B-8FAD-401D314F238A}" presName="vSp2" presStyleCnt="0"/>
      <dgm:spPr/>
    </dgm:pt>
    <dgm:pt modelId="{5C3E480D-770C-6744-B6D6-22047659FDBE}" type="pres">
      <dgm:prSet presAssocID="{0FC39BA7-ED55-F14B-8FAD-401D314F238A}" presName="sibTrans" presStyleCnt="0"/>
      <dgm:spPr/>
    </dgm:pt>
    <dgm:pt modelId="{85535EB1-37FA-4543-BC69-5CCE38B72F80}" type="pres">
      <dgm:prSet presAssocID="{E83C61A6-9A83-004E-B192-8DFD70281853}" presName="compositeNode" presStyleCnt="0">
        <dgm:presLayoutVars>
          <dgm:bulletEnabled val="1"/>
        </dgm:presLayoutVars>
      </dgm:prSet>
      <dgm:spPr/>
    </dgm:pt>
    <dgm:pt modelId="{CA1FF317-8D39-1544-8DE5-F7DF730D9A58}" type="pres">
      <dgm:prSet presAssocID="{E83C61A6-9A83-004E-B192-8DFD70281853}" presName="bgRect" presStyleLbl="node1" presStyleIdx="2" presStyleCnt="4"/>
      <dgm:spPr/>
      <dgm:t>
        <a:bodyPr/>
        <a:lstStyle/>
        <a:p>
          <a:endParaRPr lang="es-ES"/>
        </a:p>
      </dgm:t>
    </dgm:pt>
    <dgm:pt modelId="{5B2A500B-F138-F34A-A9D3-79F346E663E6}" type="pres">
      <dgm:prSet presAssocID="{E83C61A6-9A83-004E-B192-8DFD70281853}" presName="parentNode" presStyleLbl="node1" presStyleIdx="2" presStyleCnt="4">
        <dgm:presLayoutVars>
          <dgm:chMax val="0"/>
          <dgm:bulletEnabled val="1"/>
        </dgm:presLayoutVars>
      </dgm:prSet>
      <dgm:spPr/>
      <dgm:t>
        <a:bodyPr/>
        <a:lstStyle/>
        <a:p>
          <a:endParaRPr lang="es-ES"/>
        </a:p>
      </dgm:t>
    </dgm:pt>
    <dgm:pt modelId="{CDBAFBED-9AF9-1A49-9A47-4867397B7756}" type="pres">
      <dgm:prSet presAssocID="{E83C61A6-9A83-004E-B192-8DFD70281853}" presName="childNode" presStyleLbl="node1" presStyleIdx="2" presStyleCnt="4">
        <dgm:presLayoutVars>
          <dgm:bulletEnabled val="1"/>
        </dgm:presLayoutVars>
      </dgm:prSet>
      <dgm:spPr/>
      <dgm:t>
        <a:bodyPr/>
        <a:lstStyle/>
        <a:p>
          <a:endParaRPr lang="es-ES"/>
        </a:p>
      </dgm:t>
    </dgm:pt>
    <dgm:pt modelId="{CBA15FC4-8FF7-9840-BD5E-B792A8F4397A}" type="pres">
      <dgm:prSet presAssocID="{B8921791-DAB7-7F45-8D5A-6C09D9E29D7B}" presName="hSp" presStyleCnt="0"/>
      <dgm:spPr/>
    </dgm:pt>
    <dgm:pt modelId="{B87ABF1B-E8F8-484A-99AE-A4AA5716A924}" type="pres">
      <dgm:prSet presAssocID="{B8921791-DAB7-7F45-8D5A-6C09D9E29D7B}" presName="vProcSp" presStyleCnt="0"/>
      <dgm:spPr/>
    </dgm:pt>
    <dgm:pt modelId="{B07AC506-A862-F749-8A9F-A9251A6E684B}" type="pres">
      <dgm:prSet presAssocID="{B8921791-DAB7-7F45-8D5A-6C09D9E29D7B}" presName="vSp1" presStyleCnt="0"/>
      <dgm:spPr/>
    </dgm:pt>
    <dgm:pt modelId="{4DB1E2F5-5D94-E147-9D3D-483FFA095A6F}" type="pres">
      <dgm:prSet presAssocID="{B8921791-DAB7-7F45-8D5A-6C09D9E29D7B}" presName="simulatedConn" presStyleLbl="solidFgAcc1" presStyleIdx="2" presStyleCnt="3"/>
      <dgm:spPr/>
    </dgm:pt>
    <dgm:pt modelId="{9C28CB8A-8EBE-D341-86F2-98CF2D38BE2E}" type="pres">
      <dgm:prSet presAssocID="{B8921791-DAB7-7F45-8D5A-6C09D9E29D7B}" presName="vSp2" presStyleCnt="0"/>
      <dgm:spPr/>
    </dgm:pt>
    <dgm:pt modelId="{D425B5A8-7879-2540-BF4B-09B68781D190}" type="pres">
      <dgm:prSet presAssocID="{B8921791-DAB7-7F45-8D5A-6C09D9E29D7B}" presName="sibTrans" presStyleCnt="0"/>
      <dgm:spPr/>
    </dgm:pt>
    <dgm:pt modelId="{2D91E16C-CD48-1140-B527-40155E7B909F}" type="pres">
      <dgm:prSet presAssocID="{C4B63721-2542-FA42-AF2E-FC2529B70CAE}" presName="compositeNode" presStyleCnt="0">
        <dgm:presLayoutVars>
          <dgm:bulletEnabled val="1"/>
        </dgm:presLayoutVars>
      </dgm:prSet>
      <dgm:spPr/>
    </dgm:pt>
    <dgm:pt modelId="{88C9FADE-7943-BB49-B986-7CDB0D42FD0D}" type="pres">
      <dgm:prSet presAssocID="{C4B63721-2542-FA42-AF2E-FC2529B70CAE}" presName="bgRect" presStyleLbl="node1" presStyleIdx="3" presStyleCnt="4"/>
      <dgm:spPr/>
      <dgm:t>
        <a:bodyPr/>
        <a:lstStyle/>
        <a:p>
          <a:endParaRPr lang="es-ES"/>
        </a:p>
      </dgm:t>
    </dgm:pt>
    <dgm:pt modelId="{3E8A8228-33DC-7744-AFBD-7D6BDA598F9A}" type="pres">
      <dgm:prSet presAssocID="{C4B63721-2542-FA42-AF2E-FC2529B70CAE}" presName="parentNode" presStyleLbl="node1" presStyleIdx="3" presStyleCnt="4">
        <dgm:presLayoutVars>
          <dgm:chMax val="0"/>
          <dgm:bulletEnabled val="1"/>
        </dgm:presLayoutVars>
      </dgm:prSet>
      <dgm:spPr/>
      <dgm:t>
        <a:bodyPr/>
        <a:lstStyle/>
        <a:p>
          <a:endParaRPr lang="es-ES"/>
        </a:p>
      </dgm:t>
    </dgm:pt>
    <dgm:pt modelId="{8C3C3A2B-26F8-1242-9305-4F7A56108A29}" type="pres">
      <dgm:prSet presAssocID="{C4B63721-2542-FA42-AF2E-FC2529B70CAE}" presName="childNode" presStyleLbl="node1" presStyleIdx="3" presStyleCnt="4">
        <dgm:presLayoutVars>
          <dgm:bulletEnabled val="1"/>
        </dgm:presLayoutVars>
      </dgm:prSet>
      <dgm:spPr/>
      <dgm:t>
        <a:bodyPr/>
        <a:lstStyle/>
        <a:p>
          <a:endParaRPr lang="es-ES"/>
        </a:p>
      </dgm:t>
    </dgm:pt>
  </dgm:ptLst>
  <dgm:cxnLst>
    <dgm:cxn modelId="{00EB972C-B6D0-4E8F-ADAB-67045A1B67F0}" type="presOf" srcId="{E83C61A6-9A83-004E-B192-8DFD70281853}" destId="{5B2A500B-F138-F34A-A9D3-79F346E663E6}" srcOrd="1" destOrd="0" presId="urn:microsoft.com/office/officeart/2005/8/layout/hProcess7"/>
    <dgm:cxn modelId="{B07844D4-17E1-4925-9EA0-B26707899226}" type="presOf" srcId="{9AB25FE4-485F-E440-BF1C-F054064BED44}" destId="{724D7484-D60E-4944-8A83-728A0782F157}" srcOrd="0" destOrd="0" presId="urn:microsoft.com/office/officeart/2005/8/layout/hProcess7"/>
    <dgm:cxn modelId="{0DA47D7D-BBF2-485E-9A5B-60B2DB254B55}" type="presOf" srcId="{3795694B-E384-0D4B-A646-16CE8630FA14}" destId="{5B528833-8B72-8349-9CD6-C76CACAADC54}" srcOrd="0" destOrd="0" presId="urn:microsoft.com/office/officeart/2005/8/layout/hProcess7"/>
    <dgm:cxn modelId="{5F62B9A1-5E31-0147-A802-006D1AAF7F25}" srcId="{9AB25FE4-485F-E440-BF1C-F054064BED44}" destId="{83307D33-628B-9D4D-921C-732C83910F2C}" srcOrd="0" destOrd="0" parTransId="{04B6C07D-A521-8242-8322-4163E761CCEC}" sibTransId="{CBCDFA2F-DDB2-8743-A7CC-33DAB226A64C}"/>
    <dgm:cxn modelId="{BCDBFD48-4A33-7147-98AF-A225D5809BC2}" srcId="{C4B63721-2542-FA42-AF2E-FC2529B70CAE}" destId="{53E3B89C-E2C8-B04A-9A42-92FA665E3E7D}" srcOrd="0" destOrd="0" parTransId="{876B07FB-303C-ED4B-B27C-41851E94AB4B}" sibTransId="{697E6F24-D647-FE48-A935-452A17740B2B}"/>
    <dgm:cxn modelId="{BE71C395-891E-EB49-B23A-23CE8AA06B6B}" srcId="{9AB25FE4-485F-E440-BF1C-F054064BED44}" destId="{E83C61A6-9A83-004E-B192-8DFD70281853}" srcOrd="2" destOrd="0" parTransId="{4B0C64F7-56D6-EC4B-8C3E-909FE57B5FC9}" sibTransId="{B8921791-DAB7-7F45-8D5A-6C09D9E29D7B}"/>
    <dgm:cxn modelId="{A505FC2A-F0AD-4D3C-88DD-0F1483869F26}" type="presOf" srcId="{C4B63721-2542-FA42-AF2E-FC2529B70CAE}" destId="{88C9FADE-7943-BB49-B986-7CDB0D42FD0D}" srcOrd="0" destOrd="0" presId="urn:microsoft.com/office/officeart/2005/8/layout/hProcess7"/>
    <dgm:cxn modelId="{233CF58B-8537-4FDD-9288-20A647F94D3E}" type="presOf" srcId="{7E95B7E3-F4E6-4144-A408-F43C8F98D965}" destId="{76B35FC5-2CE0-2D40-AC9E-AFA530084E2C}" srcOrd="0" destOrd="0" presId="urn:microsoft.com/office/officeart/2005/8/layout/hProcess7"/>
    <dgm:cxn modelId="{7B1B532D-F949-4F98-966A-675B51E23B0C}" type="presOf" srcId="{C4B63721-2542-FA42-AF2E-FC2529B70CAE}" destId="{3E8A8228-33DC-7744-AFBD-7D6BDA598F9A}" srcOrd="1" destOrd="0" presId="urn:microsoft.com/office/officeart/2005/8/layout/hProcess7"/>
    <dgm:cxn modelId="{721AF96B-4830-4149-8D08-7FDE1C0373C5}" type="presOf" srcId="{83307D33-628B-9D4D-921C-732C83910F2C}" destId="{BCF049DF-562B-3D4A-8127-FF04FF51DC90}" srcOrd="1" destOrd="0" presId="urn:microsoft.com/office/officeart/2005/8/layout/hProcess7"/>
    <dgm:cxn modelId="{2B1B8725-1759-4C3E-AA3B-0EA41000A2D0}" type="presOf" srcId="{3795694B-E384-0D4B-A646-16CE8630FA14}" destId="{2EF95328-3ED8-2E40-8D11-34AE71739B30}" srcOrd="1" destOrd="0" presId="urn:microsoft.com/office/officeart/2005/8/layout/hProcess7"/>
    <dgm:cxn modelId="{D9C26B5B-38DA-4BC8-A3B2-687AF4236C6C}" type="presOf" srcId="{58E9DABC-A31D-5543-8B8C-C7473D894DD1}" destId="{C59D17DE-EEF1-0245-B9A5-10C0B64643B4}" srcOrd="0" destOrd="0" presId="urn:microsoft.com/office/officeart/2005/8/layout/hProcess7"/>
    <dgm:cxn modelId="{4AEA9CC3-9C96-2C48-8DC1-2CD76D98C8B4}" srcId="{83307D33-628B-9D4D-921C-732C83910F2C}" destId="{58E9DABC-A31D-5543-8B8C-C7473D894DD1}" srcOrd="0" destOrd="0" parTransId="{24C02074-DD9B-AF4E-A7DC-15E1D9131F0D}" sibTransId="{4366A111-62A2-234A-BE1A-C269405C3D96}"/>
    <dgm:cxn modelId="{AE99D04C-BDC9-4A9F-847F-5FE4C1692074}" type="presOf" srcId="{53E3B89C-E2C8-B04A-9A42-92FA665E3E7D}" destId="{8C3C3A2B-26F8-1242-9305-4F7A56108A29}" srcOrd="0" destOrd="0" presId="urn:microsoft.com/office/officeart/2005/8/layout/hProcess7"/>
    <dgm:cxn modelId="{F4ECF9FE-CE8C-DC48-B38C-E74CAF3B0D08}" srcId="{3795694B-E384-0D4B-A646-16CE8630FA14}" destId="{7E95B7E3-F4E6-4144-A408-F43C8F98D965}" srcOrd="0" destOrd="0" parTransId="{35E0480B-4DF0-8944-AD7B-ACCD1DB0EB74}" sibTransId="{EB8CBA85-C6C8-8046-8CA2-CD917FB2B526}"/>
    <dgm:cxn modelId="{210AE340-1B9C-4963-BB47-D08E606767AB}" type="presOf" srcId="{83307D33-628B-9D4D-921C-732C83910F2C}" destId="{8BB4D699-2684-9840-BAEA-A34B5A064DC6}" srcOrd="0" destOrd="0" presId="urn:microsoft.com/office/officeart/2005/8/layout/hProcess7"/>
    <dgm:cxn modelId="{C83D0E5F-6EEB-4645-A6E1-DA37C659D00D}" type="presOf" srcId="{E83C61A6-9A83-004E-B192-8DFD70281853}" destId="{CA1FF317-8D39-1544-8DE5-F7DF730D9A58}" srcOrd="0" destOrd="0" presId="urn:microsoft.com/office/officeart/2005/8/layout/hProcess7"/>
    <dgm:cxn modelId="{B2913AE1-62BC-4B3A-88C8-6EDE55BC6291}" type="presOf" srcId="{13B224C6-7B4F-644A-886A-465A4E541DB5}" destId="{CDBAFBED-9AF9-1A49-9A47-4867397B7756}" srcOrd="0" destOrd="0" presId="urn:microsoft.com/office/officeart/2005/8/layout/hProcess7"/>
    <dgm:cxn modelId="{975B2F9B-69A8-724A-A362-4343BC63FAB1}" srcId="{9AB25FE4-485F-E440-BF1C-F054064BED44}" destId="{3795694B-E384-0D4B-A646-16CE8630FA14}" srcOrd="1" destOrd="0" parTransId="{9C53D087-3D0C-E140-BFD2-07542E8BE607}" sibTransId="{0FC39BA7-ED55-F14B-8FAD-401D314F238A}"/>
    <dgm:cxn modelId="{960D77C2-609E-664E-93A3-1B2E593FAACE}" srcId="{9AB25FE4-485F-E440-BF1C-F054064BED44}" destId="{C4B63721-2542-FA42-AF2E-FC2529B70CAE}" srcOrd="3" destOrd="0" parTransId="{5DCF6B63-16CE-A34E-8A9C-7532FEFCD9C7}" sibTransId="{3D75E346-E718-F448-B80F-E2200BC70074}"/>
    <dgm:cxn modelId="{7AB756F8-5592-8A4C-A147-F9B2445EF5A3}" srcId="{E83C61A6-9A83-004E-B192-8DFD70281853}" destId="{13B224C6-7B4F-644A-886A-465A4E541DB5}" srcOrd="0" destOrd="0" parTransId="{D5C895DE-DEBD-8C4B-9FDA-06B3B17910EE}" sibTransId="{6A068064-9B0A-3345-A041-ECFD6BC146AA}"/>
    <dgm:cxn modelId="{87E3EFF2-4944-4301-969A-6609C8469803}" type="presParOf" srcId="{724D7484-D60E-4944-8A83-728A0782F157}" destId="{9F9CDBCA-FDD0-944B-8C24-EB6156554170}" srcOrd="0" destOrd="0" presId="urn:microsoft.com/office/officeart/2005/8/layout/hProcess7"/>
    <dgm:cxn modelId="{00A1F942-5523-419E-B7C6-A9AE8F4A4C0E}" type="presParOf" srcId="{9F9CDBCA-FDD0-944B-8C24-EB6156554170}" destId="{8BB4D699-2684-9840-BAEA-A34B5A064DC6}" srcOrd="0" destOrd="0" presId="urn:microsoft.com/office/officeart/2005/8/layout/hProcess7"/>
    <dgm:cxn modelId="{2DCCFA8B-95D6-4448-9005-AD158B6A7647}" type="presParOf" srcId="{9F9CDBCA-FDD0-944B-8C24-EB6156554170}" destId="{BCF049DF-562B-3D4A-8127-FF04FF51DC90}" srcOrd="1" destOrd="0" presId="urn:microsoft.com/office/officeart/2005/8/layout/hProcess7"/>
    <dgm:cxn modelId="{255F47B7-C3F0-49BE-B6A8-E15CFDE96F3A}" type="presParOf" srcId="{9F9CDBCA-FDD0-944B-8C24-EB6156554170}" destId="{C59D17DE-EEF1-0245-B9A5-10C0B64643B4}" srcOrd="2" destOrd="0" presId="urn:microsoft.com/office/officeart/2005/8/layout/hProcess7"/>
    <dgm:cxn modelId="{7A14B849-78E8-4B5A-890F-081EFF76579F}" type="presParOf" srcId="{724D7484-D60E-4944-8A83-728A0782F157}" destId="{8074B8B0-EB47-6A4E-BDAC-CA88E0129DDC}" srcOrd="1" destOrd="0" presId="urn:microsoft.com/office/officeart/2005/8/layout/hProcess7"/>
    <dgm:cxn modelId="{D2F2F7B4-93AC-456E-90D9-C14C542D9179}" type="presParOf" srcId="{724D7484-D60E-4944-8A83-728A0782F157}" destId="{D9B7E82E-3547-E14C-95E8-9999B1690F8A}" srcOrd="2" destOrd="0" presId="urn:microsoft.com/office/officeart/2005/8/layout/hProcess7"/>
    <dgm:cxn modelId="{ADE62E79-7AA4-451F-8558-9D8D3D276427}" type="presParOf" srcId="{D9B7E82E-3547-E14C-95E8-9999B1690F8A}" destId="{928CE3D3-AAB4-A945-9918-419F6439BF59}" srcOrd="0" destOrd="0" presId="urn:microsoft.com/office/officeart/2005/8/layout/hProcess7"/>
    <dgm:cxn modelId="{FE5C7277-59D3-4433-AD3D-272C2DDC24B6}" type="presParOf" srcId="{D9B7E82E-3547-E14C-95E8-9999B1690F8A}" destId="{7EA1C4B4-0A9A-8041-B3CA-11392D46387D}" srcOrd="1" destOrd="0" presId="urn:microsoft.com/office/officeart/2005/8/layout/hProcess7"/>
    <dgm:cxn modelId="{62DF1C62-EF9A-4154-8197-E24205A42D01}" type="presParOf" srcId="{D9B7E82E-3547-E14C-95E8-9999B1690F8A}" destId="{CF9D5661-E3BE-D045-9061-E7BF8773E3A1}" srcOrd="2" destOrd="0" presId="urn:microsoft.com/office/officeart/2005/8/layout/hProcess7"/>
    <dgm:cxn modelId="{115A41B3-D9BD-4682-A77F-F30F6D6A92CF}" type="presParOf" srcId="{724D7484-D60E-4944-8A83-728A0782F157}" destId="{F540246B-D776-A84A-B0C5-EFAAAFD0C58B}" srcOrd="3" destOrd="0" presId="urn:microsoft.com/office/officeart/2005/8/layout/hProcess7"/>
    <dgm:cxn modelId="{57531010-E34F-4F20-8717-EC9A200B9E40}" type="presParOf" srcId="{724D7484-D60E-4944-8A83-728A0782F157}" destId="{9E7B8588-BD59-D747-B798-14FC03AF319D}" srcOrd="4" destOrd="0" presId="urn:microsoft.com/office/officeart/2005/8/layout/hProcess7"/>
    <dgm:cxn modelId="{E82C1C79-86E0-4449-A145-705125A7D1B2}" type="presParOf" srcId="{9E7B8588-BD59-D747-B798-14FC03AF319D}" destId="{5B528833-8B72-8349-9CD6-C76CACAADC54}" srcOrd="0" destOrd="0" presId="urn:microsoft.com/office/officeart/2005/8/layout/hProcess7"/>
    <dgm:cxn modelId="{F93C77A1-CFB1-49AC-BF87-9AABBE33A98E}" type="presParOf" srcId="{9E7B8588-BD59-D747-B798-14FC03AF319D}" destId="{2EF95328-3ED8-2E40-8D11-34AE71739B30}" srcOrd="1" destOrd="0" presId="urn:microsoft.com/office/officeart/2005/8/layout/hProcess7"/>
    <dgm:cxn modelId="{5D70079F-EC6D-4FBC-8CD5-98616523A7CD}" type="presParOf" srcId="{9E7B8588-BD59-D747-B798-14FC03AF319D}" destId="{76B35FC5-2CE0-2D40-AC9E-AFA530084E2C}" srcOrd="2" destOrd="0" presId="urn:microsoft.com/office/officeart/2005/8/layout/hProcess7"/>
    <dgm:cxn modelId="{AE88D8E7-189C-4544-A0FD-C950C4DCA42C}" type="presParOf" srcId="{724D7484-D60E-4944-8A83-728A0782F157}" destId="{E2E7BA4E-24A5-B046-99BF-31216BEBC4E7}" srcOrd="5" destOrd="0" presId="urn:microsoft.com/office/officeart/2005/8/layout/hProcess7"/>
    <dgm:cxn modelId="{01C025FF-E7BD-4289-B4BC-5D2C1EA33A65}" type="presParOf" srcId="{724D7484-D60E-4944-8A83-728A0782F157}" destId="{0C9696A5-9227-9E4A-ADCE-255795F39FBD}" srcOrd="6" destOrd="0" presId="urn:microsoft.com/office/officeart/2005/8/layout/hProcess7"/>
    <dgm:cxn modelId="{76DC3F4C-8A59-44FA-89B3-48C3ED66DF49}" type="presParOf" srcId="{0C9696A5-9227-9E4A-ADCE-255795F39FBD}" destId="{EE6E5246-B58C-5743-A817-9AD4ECC96AF0}" srcOrd="0" destOrd="0" presId="urn:microsoft.com/office/officeart/2005/8/layout/hProcess7"/>
    <dgm:cxn modelId="{0DDD510E-5D56-4265-B835-8A5022ECE778}" type="presParOf" srcId="{0C9696A5-9227-9E4A-ADCE-255795F39FBD}" destId="{ECBC8426-6B3D-3B43-B464-0EDD9F4454A4}" srcOrd="1" destOrd="0" presId="urn:microsoft.com/office/officeart/2005/8/layout/hProcess7"/>
    <dgm:cxn modelId="{99BC452C-7415-4D01-BF88-ABCC58B3CDA4}" type="presParOf" srcId="{0C9696A5-9227-9E4A-ADCE-255795F39FBD}" destId="{33386E14-6D80-F240-AFD6-A4B576BA5437}" srcOrd="2" destOrd="0" presId="urn:microsoft.com/office/officeart/2005/8/layout/hProcess7"/>
    <dgm:cxn modelId="{5079584B-1BD3-4AAE-B761-696AF74F4C62}" type="presParOf" srcId="{724D7484-D60E-4944-8A83-728A0782F157}" destId="{5C3E480D-770C-6744-B6D6-22047659FDBE}" srcOrd="7" destOrd="0" presId="urn:microsoft.com/office/officeart/2005/8/layout/hProcess7"/>
    <dgm:cxn modelId="{7476D9F8-56E0-4F99-93E2-680492D00908}" type="presParOf" srcId="{724D7484-D60E-4944-8A83-728A0782F157}" destId="{85535EB1-37FA-4543-BC69-5CCE38B72F80}" srcOrd="8" destOrd="0" presId="urn:microsoft.com/office/officeart/2005/8/layout/hProcess7"/>
    <dgm:cxn modelId="{943B6270-36C0-485B-B500-59BB9FCB6090}" type="presParOf" srcId="{85535EB1-37FA-4543-BC69-5CCE38B72F80}" destId="{CA1FF317-8D39-1544-8DE5-F7DF730D9A58}" srcOrd="0" destOrd="0" presId="urn:microsoft.com/office/officeart/2005/8/layout/hProcess7"/>
    <dgm:cxn modelId="{CFABFA53-87FF-4CBB-BBBE-1B86B9071EAB}" type="presParOf" srcId="{85535EB1-37FA-4543-BC69-5CCE38B72F80}" destId="{5B2A500B-F138-F34A-A9D3-79F346E663E6}" srcOrd="1" destOrd="0" presId="urn:microsoft.com/office/officeart/2005/8/layout/hProcess7"/>
    <dgm:cxn modelId="{B84559D9-1DD0-4872-8728-1C5342046F55}" type="presParOf" srcId="{85535EB1-37FA-4543-BC69-5CCE38B72F80}" destId="{CDBAFBED-9AF9-1A49-9A47-4867397B7756}" srcOrd="2" destOrd="0" presId="urn:microsoft.com/office/officeart/2005/8/layout/hProcess7"/>
    <dgm:cxn modelId="{F2269507-77CA-4415-AE6B-24201BE086EC}" type="presParOf" srcId="{724D7484-D60E-4944-8A83-728A0782F157}" destId="{CBA15FC4-8FF7-9840-BD5E-B792A8F4397A}" srcOrd="9" destOrd="0" presId="urn:microsoft.com/office/officeart/2005/8/layout/hProcess7"/>
    <dgm:cxn modelId="{34B96F3B-B4B5-433E-900D-06D876CC31AA}" type="presParOf" srcId="{724D7484-D60E-4944-8A83-728A0782F157}" destId="{B87ABF1B-E8F8-484A-99AE-A4AA5716A924}" srcOrd="10" destOrd="0" presId="urn:microsoft.com/office/officeart/2005/8/layout/hProcess7"/>
    <dgm:cxn modelId="{876DFAEC-2349-4EC7-8001-7713A67704B5}" type="presParOf" srcId="{B87ABF1B-E8F8-484A-99AE-A4AA5716A924}" destId="{B07AC506-A862-F749-8A9F-A9251A6E684B}" srcOrd="0" destOrd="0" presId="urn:microsoft.com/office/officeart/2005/8/layout/hProcess7"/>
    <dgm:cxn modelId="{72EA1904-5C30-4D4F-9DA2-457AB8A83CA0}" type="presParOf" srcId="{B87ABF1B-E8F8-484A-99AE-A4AA5716A924}" destId="{4DB1E2F5-5D94-E147-9D3D-483FFA095A6F}" srcOrd="1" destOrd="0" presId="urn:microsoft.com/office/officeart/2005/8/layout/hProcess7"/>
    <dgm:cxn modelId="{3A250F5A-ADEC-4AA0-B56D-0641A50EB6BC}" type="presParOf" srcId="{B87ABF1B-E8F8-484A-99AE-A4AA5716A924}" destId="{9C28CB8A-8EBE-D341-86F2-98CF2D38BE2E}" srcOrd="2" destOrd="0" presId="urn:microsoft.com/office/officeart/2005/8/layout/hProcess7"/>
    <dgm:cxn modelId="{A7E81DC8-0F5E-4354-8CBC-FD40193717E8}" type="presParOf" srcId="{724D7484-D60E-4944-8A83-728A0782F157}" destId="{D425B5A8-7879-2540-BF4B-09B68781D190}" srcOrd="11" destOrd="0" presId="urn:microsoft.com/office/officeart/2005/8/layout/hProcess7"/>
    <dgm:cxn modelId="{894F731F-307A-4601-818C-5209B402B557}" type="presParOf" srcId="{724D7484-D60E-4944-8A83-728A0782F157}" destId="{2D91E16C-CD48-1140-B527-40155E7B909F}" srcOrd="12" destOrd="0" presId="urn:microsoft.com/office/officeart/2005/8/layout/hProcess7"/>
    <dgm:cxn modelId="{F26BAF5F-5E97-4D0E-8EBC-8B6BD3AAAA65}" type="presParOf" srcId="{2D91E16C-CD48-1140-B527-40155E7B909F}" destId="{88C9FADE-7943-BB49-B986-7CDB0D42FD0D}" srcOrd="0" destOrd="0" presId="urn:microsoft.com/office/officeart/2005/8/layout/hProcess7"/>
    <dgm:cxn modelId="{254C3E86-7A9D-4D44-BD14-6F7AFD06ACF2}" type="presParOf" srcId="{2D91E16C-CD48-1140-B527-40155E7B909F}" destId="{3E8A8228-33DC-7744-AFBD-7D6BDA598F9A}" srcOrd="1" destOrd="0" presId="urn:microsoft.com/office/officeart/2005/8/layout/hProcess7"/>
    <dgm:cxn modelId="{6067E099-4FAA-45CF-B636-C2F308834E1A}" type="presParOf" srcId="{2D91E16C-CD48-1140-B527-40155E7B909F}" destId="{8C3C3A2B-26F8-1242-9305-4F7A56108A29}" srcOrd="2" destOrd="0" presId="urn:microsoft.com/office/officeart/2005/8/layout/hProcess7"/>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E53588C-F1F7-FC4A-BAA6-11610CEAB187}" type="doc">
      <dgm:prSet loTypeId="urn:microsoft.com/office/officeart/2005/8/layout/process1" loCatId="" qsTypeId="urn:microsoft.com/office/officeart/2005/8/quickstyle/simple5" qsCatId="simple" csTypeId="urn:microsoft.com/office/officeart/2005/8/colors/accent0_3" csCatId="mainScheme" phldr="1"/>
      <dgm:spPr/>
    </dgm:pt>
    <dgm:pt modelId="{8057B509-7D50-E948-8B3B-30B29EAA3904}">
      <dgm:prSet phldrT="[Texto]"/>
      <dgm:spPr/>
      <dgm:t>
        <a:bodyPr/>
        <a:lstStyle/>
        <a:p>
          <a:r>
            <a:rPr lang="es-ES" dirty="0" err="1"/>
            <a:t>Educate</a:t>
          </a:r>
          <a:endParaRPr lang="es-ES" dirty="0"/>
        </a:p>
      </dgm:t>
    </dgm:pt>
    <dgm:pt modelId="{8120C476-18CC-A44B-A898-29B74B562AD9}" type="parTrans" cxnId="{C79AD137-5C69-D14C-985F-B90F3EE4D3F4}">
      <dgm:prSet/>
      <dgm:spPr/>
      <dgm:t>
        <a:bodyPr/>
        <a:lstStyle/>
        <a:p>
          <a:endParaRPr lang="es-ES"/>
        </a:p>
      </dgm:t>
    </dgm:pt>
    <dgm:pt modelId="{4987FF69-A41E-DB47-BBBA-2B9B47EA5C58}" type="sibTrans" cxnId="{C79AD137-5C69-D14C-985F-B90F3EE4D3F4}">
      <dgm:prSet/>
      <dgm:spPr/>
      <dgm:t>
        <a:bodyPr/>
        <a:lstStyle/>
        <a:p>
          <a:endParaRPr lang="es-ES"/>
        </a:p>
      </dgm:t>
    </dgm:pt>
    <dgm:pt modelId="{8D9D7606-F8E5-A84B-AF36-8079FE6CABC7}">
      <dgm:prSet phldrT="[Texto]"/>
      <dgm:spPr/>
      <dgm:t>
        <a:bodyPr/>
        <a:lstStyle/>
        <a:p>
          <a:r>
            <a:rPr lang="es-ES" dirty="0"/>
            <a:t>Explore</a:t>
          </a:r>
        </a:p>
      </dgm:t>
    </dgm:pt>
    <dgm:pt modelId="{440C0C8C-25DC-7E41-9B50-8823C09A9CEE}" type="parTrans" cxnId="{ECB4E83C-51A4-DF49-8D64-B4052A8ED197}">
      <dgm:prSet/>
      <dgm:spPr/>
      <dgm:t>
        <a:bodyPr/>
        <a:lstStyle/>
        <a:p>
          <a:endParaRPr lang="es-ES"/>
        </a:p>
      </dgm:t>
    </dgm:pt>
    <dgm:pt modelId="{BE40DA58-FFBE-6E42-A985-D8E06954F0E6}" type="sibTrans" cxnId="{ECB4E83C-51A4-DF49-8D64-B4052A8ED197}">
      <dgm:prSet/>
      <dgm:spPr/>
      <dgm:t>
        <a:bodyPr/>
        <a:lstStyle/>
        <a:p>
          <a:endParaRPr lang="es-ES"/>
        </a:p>
      </dgm:t>
    </dgm:pt>
    <dgm:pt modelId="{BEAEECB1-23CA-2E41-BFD5-5C9AB7504D81}">
      <dgm:prSet phldrT="[Texto]"/>
      <dgm:spPr/>
      <dgm:t>
        <a:bodyPr/>
        <a:lstStyle/>
        <a:p>
          <a:r>
            <a:rPr lang="es-ES" dirty="0" err="1"/>
            <a:t>Interact</a:t>
          </a:r>
          <a:endParaRPr lang="es-ES" dirty="0"/>
        </a:p>
      </dgm:t>
    </dgm:pt>
    <dgm:pt modelId="{09E2A162-5EB3-0845-8A77-2BAE5086D390}" type="parTrans" cxnId="{4B1081EF-D1FD-F244-97B1-148E75DB2C8C}">
      <dgm:prSet/>
      <dgm:spPr/>
      <dgm:t>
        <a:bodyPr/>
        <a:lstStyle/>
        <a:p>
          <a:endParaRPr lang="es-ES"/>
        </a:p>
      </dgm:t>
    </dgm:pt>
    <dgm:pt modelId="{F7AF600B-5B5D-EB41-9133-6AB44FDB070F}" type="sibTrans" cxnId="{4B1081EF-D1FD-F244-97B1-148E75DB2C8C}">
      <dgm:prSet/>
      <dgm:spPr/>
      <dgm:t>
        <a:bodyPr/>
        <a:lstStyle/>
        <a:p>
          <a:endParaRPr lang="es-ES"/>
        </a:p>
      </dgm:t>
    </dgm:pt>
    <dgm:pt modelId="{BA95776D-28FF-504F-991B-3E92604C16EF}">
      <dgm:prSet phldrT="[Texto]"/>
      <dgm:spPr/>
      <dgm:t>
        <a:bodyPr/>
        <a:lstStyle/>
        <a:p>
          <a:r>
            <a:rPr lang="es-ES" dirty="0" err="1"/>
            <a:t>Execute</a:t>
          </a:r>
          <a:endParaRPr lang="es-ES" dirty="0"/>
        </a:p>
      </dgm:t>
    </dgm:pt>
    <dgm:pt modelId="{A02CC627-0EAC-D84F-B2D6-39A8BC2610F7}" type="parTrans" cxnId="{F8828177-0CFB-7A41-9069-C5C326794DD8}">
      <dgm:prSet/>
      <dgm:spPr/>
      <dgm:t>
        <a:bodyPr/>
        <a:lstStyle/>
        <a:p>
          <a:endParaRPr lang="es-ES"/>
        </a:p>
      </dgm:t>
    </dgm:pt>
    <dgm:pt modelId="{79921C4E-923D-5B4E-98A5-4D8173F6670C}" type="sibTrans" cxnId="{F8828177-0CFB-7A41-9069-C5C326794DD8}">
      <dgm:prSet/>
      <dgm:spPr/>
      <dgm:t>
        <a:bodyPr/>
        <a:lstStyle/>
        <a:p>
          <a:endParaRPr lang="es-ES"/>
        </a:p>
      </dgm:t>
    </dgm:pt>
    <dgm:pt modelId="{7E9C8858-5262-974E-98A1-80D22921CA1C}" type="pres">
      <dgm:prSet presAssocID="{BE53588C-F1F7-FC4A-BAA6-11610CEAB187}" presName="Name0" presStyleCnt="0">
        <dgm:presLayoutVars>
          <dgm:dir/>
          <dgm:resizeHandles val="exact"/>
        </dgm:presLayoutVars>
      </dgm:prSet>
      <dgm:spPr/>
    </dgm:pt>
    <dgm:pt modelId="{B37EAC9B-D687-4D42-AAF7-6C0215BE0887}" type="pres">
      <dgm:prSet presAssocID="{8057B509-7D50-E948-8B3B-30B29EAA3904}" presName="node" presStyleLbl="node1" presStyleIdx="0" presStyleCnt="4">
        <dgm:presLayoutVars>
          <dgm:bulletEnabled val="1"/>
        </dgm:presLayoutVars>
      </dgm:prSet>
      <dgm:spPr/>
      <dgm:t>
        <a:bodyPr/>
        <a:lstStyle/>
        <a:p>
          <a:endParaRPr lang="es-ES"/>
        </a:p>
      </dgm:t>
    </dgm:pt>
    <dgm:pt modelId="{002E2134-080B-3E49-AF11-3A225BA66633}" type="pres">
      <dgm:prSet presAssocID="{4987FF69-A41E-DB47-BBBA-2B9B47EA5C58}" presName="sibTrans" presStyleLbl="sibTrans2D1" presStyleIdx="0" presStyleCnt="3"/>
      <dgm:spPr/>
      <dgm:t>
        <a:bodyPr/>
        <a:lstStyle/>
        <a:p>
          <a:endParaRPr lang="es-ES"/>
        </a:p>
      </dgm:t>
    </dgm:pt>
    <dgm:pt modelId="{84A4EE9D-1676-0241-A93F-33FD6D1BC87C}" type="pres">
      <dgm:prSet presAssocID="{4987FF69-A41E-DB47-BBBA-2B9B47EA5C58}" presName="connectorText" presStyleLbl="sibTrans2D1" presStyleIdx="0" presStyleCnt="3"/>
      <dgm:spPr/>
      <dgm:t>
        <a:bodyPr/>
        <a:lstStyle/>
        <a:p>
          <a:endParaRPr lang="es-ES"/>
        </a:p>
      </dgm:t>
    </dgm:pt>
    <dgm:pt modelId="{F9F385AA-DF89-2B49-A96C-E100F2EA008F}" type="pres">
      <dgm:prSet presAssocID="{8D9D7606-F8E5-A84B-AF36-8079FE6CABC7}" presName="node" presStyleLbl="node1" presStyleIdx="1" presStyleCnt="4">
        <dgm:presLayoutVars>
          <dgm:bulletEnabled val="1"/>
        </dgm:presLayoutVars>
      </dgm:prSet>
      <dgm:spPr/>
      <dgm:t>
        <a:bodyPr/>
        <a:lstStyle/>
        <a:p>
          <a:endParaRPr lang="es-ES"/>
        </a:p>
      </dgm:t>
    </dgm:pt>
    <dgm:pt modelId="{5AAFBBA2-CD9D-7F48-BA25-774EE30E8733}" type="pres">
      <dgm:prSet presAssocID="{BE40DA58-FFBE-6E42-A985-D8E06954F0E6}" presName="sibTrans" presStyleLbl="sibTrans2D1" presStyleIdx="1" presStyleCnt="3"/>
      <dgm:spPr/>
      <dgm:t>
        <a:bodyPr/>
        <a:lstStyle/>
        <a:p>
          <a:endParaRPr lang="es-ES"/>
        </a:p>
      </dgm:t>
    </dgm:pt>
    <dgm:pt modelId="{34561FE8-CF7D-AA4F-A094-062253A0FAC1}" type="pres">
      <dgm:prSet presAssocID="{BE40DA58-FFBE-6E42-A985-D8E06954F0E6}" presName="connectorText" presStyleLbl="sibTrans2D1" presStyleIdx="1" presStyleCnt="3"/>
      <dgm:spPr/>
      <dgm:t>
        <a:bodyPr/>
        <a:lstStyle/>
        <a:p>
          <a:endParaRPr lang="es-ES"/>
        </a:p>
      </dgm:t>
    </dgm:pt>
    <dgm:pt modelId="{374B0552-6177-6D43-8D4E-8FB1026D4FA2}" type="pres">
      <dgm:prSet presAssocID="{BEAEECB1-23CA-2E41-BFD5-5C9AB7504D81}" presName="node" presStyleLbl="node1" presStyleIdx="2" presStyleCnt="4">
        <dgm:presLayoutVars>
          <dgm:bulletEnabled val="1"/>
        </dgm:presLayoutVars>
      </dgm:prSet>
      <dgm:spPr/>
      <dgm:t>
        <a:bodyPr/>
        <a:lstStyle/>
        <a:p>
          <a:endParaRPr lang="es-ES"/>
        </a:p>
      </dgm:t>
    </dgm:pt>
    <dgm:pt modelId="{0DF18A39-1B04-154A-9755-AC14008E194B}" type="pres">
      <dgm:prSet presAssocID="{F7AF600B-5B5D-EB41-9133-6AB44FDB070F}" presName="sibTrans" presStyleLbl="sibTrans2D1" presStyleIdx="2" presStyleCnt="3"/>
      <dgm:spPr/>
      <dgm:t>
        <a:bodyPr/>
        <a:lstStyle/>
        <a:p>
          <a:endParaRPr lang="es-ES"/>
        </a:p>
      </dgm:t>
    </dgm:pt>
    <dgm:pt modelId="{5B4EFA74-9D40-244A-AA68-91EC1955D4EC}" type="pres">
      <dgm:prSet presAssocID="{F7AF600B-5B5D-EB41-9133-6AB44FDB070F}" presName="connectorText" presStyleLbl="sibTrans2D1" presStyleIdx="2" presStyleCnt="3"/>
      <dgm:spPr/>
      <dgm:t>
        <a:bodyPr/>
        <a:lstStyle/>
        <a:p>
          <a:endParaRPr lang="es-ES"/>
        </a:p>
      </dgm:t>
    </dgm:pt>
    <dgm:pt modelId="{E2FD1B43-1766-A24E-8F87-2D49174BD69A}" type="pres">
      <dgm:prSet presAssocID="{BA95776D-28FF-504F-991B-3E92604C16EF}" presName="node" presStyleLbl="node1" presStyleIdx="3" presStyleCnt="4">
        <dgm:presLayoutVars>
          <dgm:bulletEnabled val="1"/>
        </dgm:presLayoutVars>
      </dgm:prSet>
      <dgm:spPr/>
      <dgm:t>
        <a:bodyPr/>
        <a:lstStyle/>
        <a:p>
          <a:endParaRPr lang="es-ES"/>
        </a:p>
      </dgm:t>
    </dgm:pt>
  </dgm:ptLst>
  <dgm:cxnLst>
    <dgm:cxn modelId="{4B1081EF-D1FD-F244-97B1-148E75DB2C8C}" srcId="{BE53588C-F1F7-FC4A-BAA6-11610CEAB187}" destId="{BEAEECB1-23CA-2E41-BFD5-5C9AB7504D81}" srcOrd="2" destOrd="0" parTransId="{09E2A162-5EB3-0845-8A77-2BAE5086D390}" sibTransId="{F7AF600B-5B5D-EB41-9133-6AB44FDB070F}"/>
    <dgm:cxn modelId="{6C62099C-60E6-46D6-8D8D-0A2D2F511FD4}" type="presOf" srcId="{BEAEECB1-23CA-2E41-BFD5-5C9AB7504D81}" destId="{374B0552-6177-6D43-8D4E-8FB1026D4FA2}" srcOrd="0" destOrd="0" presId="urn:microsoft.com/office/officeart/2005/8/layout/process1"/>
    <dgm:cxn modelId="{65A85E23-EEB5-4114-BDB6-5EEB2187378B}" type="presOf" srcId="{4987FF69-A41E-DB47-BBBA-2B9B47EA5C58}" destId="{002E2134-080B-3E49-AF11-3A225BA66633}" srcOrd="0" destOrd="0" presId="urn:microsoft.com/office/officeart/2005/8/layout/process1"/>
    <dgm:cxn modelId="{90F5F217-3FA3-485B-9606-6CB1CB47B067}" type="presOf" srcId="{BA95776D-28FF-504F-991B-3E92604C16EF}" destId="{E2FD1B43-1766-A24E-8F87-2D49174BD69A}" srcOrd="0" destOrd="0" presId="urn:microsoft.com/office/officeart/2005/8/layout/process1"/>
    <dgm:cxn modelId="{5D59B31D-69A3-41EE-981C-6C14447A04DC}" type="presOf" srcId="{BE40DA58-FFBE-6E42-A985-D8E06954F0E6}" destId="{34561FE8-CF7D-AA4F-A094-062253A0FAC1}" srcOrd="1" destOrd="0" presId="urn:microsoft.com/office/officeart/2005/8/layout/process1"/>
    <dgm:cxn modelId="{B9D06E9B-401E-4FEA-A39E-C1426B9E4BD8}" type="presOf" srcId="{4987FF69-A41E-DB47-BBBA-2B9B47EA5C58}" destId="{84A4EE9D-1676-0241-A93F-33FD6D1BC87C}" srcOrd="1" destOrd="0" presId="urn:microsoft.com/office/officeart/2005/8/layout/process1"/>
    <dgm:cxn modelId="{ECB4E83C-51A4-DF49-8D64-B4052A8ED197}" srcId="{BE53588C-F1F7-FC4A-BAA6-11610CEAB187}" destId="{8D9D7606-F8E5-A84B-AF36-8079FE6CABC7}" srcOrd="1" destOrd="0" parTransId="{440C0C8C-25DC-7E41-9B50-8823C09A9CEE}" sibTransId="{BE40DA58-FFBE-6E42-A985-D8E06954F0E6}"/>
    <dgm:cxn modelId="{A5B9C4AF-8EA4-4364-A3E4-DE6845E809B6}" type="presOf" srcId="{F7AF600B-5B5D-EB41-9133-6AB44FDB070F}" destId="{0DF18A39-1B04-154A-9755-AC14008E194B}" srcOrd="0" destOrd="0" presId="urn:microsoft.com/office/officeart/2005/8/layout/process1"/>
    <dgm:cxn modelId="{A16F9BC1-649F-4CA5-BD43-B049DD39DBE0}" type="presOf" srcId="{8D9D7606-F8E5-A84B-AF36-8079FE6CABC7}" destId="{F9F385AA-DF89-2B49-A96C-E100F2EA008F}" srcOrd="0" destOrd="0" presId="urn:microsoft.com/office/officeart/2005/8/layout/process1"/>
    <dgm:cxn modelId="{F8828177-0CFB-7A41-9069-C5C326794DD8}" srcId="{BE53588C-F1F7-FC4A-BAA6-11610CEAB187}" destId="{BA95776D-28FF-504F-991B-3E92604C16EF}" srcOrd="3" destOrd="0" parTransId="{A02CC627-0EAC-D84F-B2D6-39A8BC2610F7}" sibTransId="{79921C4E-923D-5B4E-98A5-4D8173F6670C}"/>
    <dgm:cxn modelId="{30BA7756-AD65-46A4-A94E-BAC2F9C57515}" type="presOf" srcId="{BE53588C-F1F7-FC4A-BAA6-11610CEAB187}" destId="{7E9C8858-5262-974E-98A1-80D22921CA1C}" srcOrd="0" destOrd="0" presId="urn:microsoft.com/office/officeart/2005/8/layout/process1"/>
    <dgm:cxn modelId="{C79AD137-5C69-D14C-985F-B90F3EE4D3F4}" srcId="{BE53588C-F1F7-FC4A-BAA6-11610CEAB187}" destId="{8057B509-7D50-E948-8B3B-30B29EAA3904}" srcOrd="0" destOrd="0" parTransId="{8120C476-18CC-A44B-A898-29B74B562AD9}" sibTransId="{4987FF69-A41E-DB47-BBBA-2B9B47EA5C58}"/>
    <dgm:cxn modelId="{95713671-BB11-4BA7-9CF0-AD64EBA31AC6}" type="presOf" srcId="{8057B509-7D50-E948-8B3B-30B29EAA3904}" destId="{B37EAC9B-D687-4D42-AAF7-6C0215BE0887}" srcOrd="0" destOrd="0" presId="urn:microsoft.com/office/officeart/2005/8/layout/process1"/>
    <dgm:cxn modelId="{63FCD829-363F-40CC-9ADB-5274F981B4CC}" type="presOf" srcId="{F7AF600B-5B5D-EB41-9133-6AB44FDB070F}" destId="{5B4EFA74-9D40-244A-AA68-91EC1955D4EC}" srcOrd="1" destOrd="0" presId="urn:microsoft.com/office/officeart/2005/8/layout/process1"/>
    <dgm:cxn modelId="{10A06B2D-B28B-4D0E-8433-E21787770B20}" type="presOf" srcId="{BE40DA58-FFBE-6E42-A985-D8E06954F0E6}" destId="{5AAFBBA2-CD9D-7F48-BA25-774EE30E8733}" srcOrd="0" destOrd="0" presId="urn:microsoft.com/office/officeart/2005/8/layout/process1"/>
    <dgm:cxn modelId="{B13A9CBF-74A0-4F15-B792-E0B494FA6989}" type="presParOf" srcId="{7E9C8858-5262-974E-98A1-80D22921CA1C}" destId="{B37EAC9B-D687-4D42-AAF7-6C0215BE0887}" srcOrd="0" destOrd="0" presId="urn:microsoft.com/office/officeart/2005/8/layout/process1"/>
    <dgm:cxn modelId="{F89C021A-A63E-4431-9D6A-D67AD36C0EF2}" type="presParOf" srcId="{7E9C8858-5262-974E-98A1-80D22921CA1C}" destId="{002E2134-080B-3E49-AF11-3A225BA66633}" srcOrd="1" destOrd="0" presId="urn:microsoft.com/office/officeart/2005/8/layout/process1"/>
    <dgm:cxn modelId="{4A18E8C4-ACFF-4600-8C31-9DA005F555E7}" type="presParOf" srcId="{002E2134-080B-3E49-AF11-3A225BA66633}" destId="{84A4EE9D-1676-0241-A93F-33FD6D1BC87C}" srcOrd="0" destOrd="0" presId="urn:microsoft.com/office/officeart/2005/8/layout/process1"/>
    <dgm:cxn modelId="{B6F00EED-0916-4D59-9E42-5527A3F3BC55}" type="presParOf" srcId="{7E9C8858-5262-974E-98A1-80D22921CA1C}" destId="{F9F385AA-DF89-2B49-A96C-E100F2EA008F}" srcOrd="2" destOrd="0" presId="urn:microsoft.com/office/officeart/2005/8/layout/process1"/>
    <dgm:cxn modelId="{251BA7F9-72DD-4E75-AB4B-878EF8484330}" type="presParOf" srcId="{7E9C8858-5262-974E-98A1-80D22921CA1C}" destId="{5AAFBBA2-CD9D-7F48-BA25-774EE30E8733}" srcOrd="3" destOrd="0" presId="urn:microsoft.com/office/officeart/2005/8/layout/process1"/>
    <dgm:cxn modelId="{F8B33B95-9024-40AD-8B98-98F835DD95B6}" type="presParOf" srcId="{5AAFBBA2-CD9D-7F48-BA25-774EE30E8733}" destId="{34561FE8-CF7D-AA4F-A094-062253A0FAC1}" srcOrd="0" destOrd="0" presId="urn:microsoft.com/office/officeart/2005/8/layout/process1"/>
    <dgm:cxn modelId="{3FC73380-150E-48FB-BDA9-842A398F7C7B}" type="presParOf" srcId="{7E9C8858-5262-974E-98A1-80D22921CA1C}" destId="{374B0552-6177-6D43-8D4E-8FB1026D4FA2}" srcOrd="4" destOrd="0" presId="urn:microsoft.com/office/officeart/2005/8/layout/process1"/>
    <dgm:cxn modelId="{88E24496-C441-4437-BB65-547E2AF4264D}" type="presParOf" srcId="{7E9C8858-5262-974E-98A1-80D22921CA1C}" destId="{0DF18A39-1B04-154A-9755-AC14008E194B}" srcOrd="5" destOrd="0" presId="urn:microsoft.com/office/officeart/2005/8/layout/process1"/>
    <dgm:cxn modelId="{91D021C6-65A2-423B-9929-888FDF32AE26}" type="presParOf" srcId="{0DF18A39-1B04-154A-9755-AC14008E194B}" destId="{5B4EFA74-9D40-244A-AA68-91EC1955D4EC}" srcOrd="0" destOrd="0" presId="urn:microsoft.com/office/officeart/2005/8/layout/process1"/>
    <dgm:cxn modelId="{E61D8466-CC00-4AE9-A415-220A43D60033}" type="presParOf" srcId="{7E9C8858-5262-974E-98A1-80D22921CA1C}" destId="{E2FD1B43-1766-A24E-8F87-2D49174BD69A}"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3.xml><?xml version="1.0" encoding="utf-8"?>
<dgm:dataModel xmlns:dgm="http://schemas.openxmlformats.org/drawingml/2006/diagram" xmlns:a="http://schemas.openxmlformats.org/drawingml/2006/main">
  <dgm:ptLst>
    <dgm:pt modelId="{BE53588C-F1F7-FC4A-BAA6-11610CEAB187}" type="doc">
      <dgm:prSet loTypeId="urn:microsoft.com/office/officeart/2005/8/layout/process1" loCatId="" qsTypeId="urn:microsoft.com/office/officeart/2005/8/quickstyle/simple5" qsCatId="simple" csTypeId="urn:microsoft.com/office/officeart/2005/8/colors/accent0_3" csCatId="mainScheme" phldr="1"/>
      <dgm:spPr/>
    </dgm:pt>
    <dgm:pt modelId="{8057B509-7D50-E948-8B3B-30B29EAA3904}">
      <dgm:prSet phldrT="[Texto]"/>
      <dgm:spPr/>
      <dgm:t>
        <a:bodyPr/>
        <a:lstStyle/>
        <a:p>
          <a:r>
            <a:rPr lang="es-ES" dirty="0" err="1"/>
            <a:t>Educate</a:t>
          </a:r>
          <a:endParaRPr lang="es-ES" dirty="0"/>
        </a:p>
      </dgm:t>
    </dgm:pt>
    <dgm:pt modelId="{8120C476-18CC-A44B-A898-29B74B562AD9}" type="parTrans" cxnId="{C79AD137-5C69-D14C-985F-B90F3EE4D3F4}">
      <dgm:prSet/>
      <dgm:spPr/>
      <dgm:t>
        <a:bodyPr/>
        <a:lstStyle/>
        <a:p>
          <a:endParaRPr lang="es-ES"/>
        </a:p>
      </dgm:t>
    </dgm:pt>
    <dgm:pt modelId="{4987FF69-A41E-DB47-BBBA-2B9B47EA5C58}" type="sibTrans" cxnId="{C79AD137-5C69-D14C-985F-B90F3EE4D3F4}">
      <dgm:prSet/>
      <dgm:spPr/>
      <dgm:t>
        <a:bodyPr/>
        <a:lstStyle/>
        <a:p>
          <a:endParaRPr lang="es-ES"/>
        </a:p>
      </dgm:t>
    </dgm:pt>
    <dgm:pt modelId="{8D9D7606-F8E5-A84B-AF36-8079FE6CABC7}">
      <dgm:prSet phldrT="[Texto]"/>
      <dgm:spPr/>
      <dgm:t>
        <a:bodyPr/>
        <a:lstStyle/>
        <a:p>
          <a:r>
            <a:rPr lang="es-ES" dirty="0"/>
            <a:t>Explore</a:t>
          </a:r>
        </a:p>
      </dgm:t>
    </dgm:pt>
    <dgm:pt modelId="{440C0C8C-25DC-7E41-9B50-8823C09A9CEE}" type="parTrans" cxnId="{ECB4E83C-51A4-DF49-8D64-B4052A8ED197}">
      <dgm:prSet/>
      <dgm:spPr/>
      <dgm:t>
        <a:bodyPr/>
        <a:lstStyle/>
        <a:p>
          <a:endParaRPr lang="es-ES"/>
        </a:p>
      </dgm:t>
    </dgm:pt>
    <dgm:pt modelId="{BE40DA58-FFBE-6E42-A985-D8E06954F0E6}" type="sibTrans" cxnId="{ECB4E83C-51A4-DF49-8D64-B4052A8ED197}">
      <dgm:prSet/>
      <dgm:spPr/>
      <dgm:t>
        <a:bodyPr/>
        <a:lstStyle/>
        <a:p>
          <a:endParaRPr lang="es-ES"/>
        </a:p>
      </dgm:t>
    </dgm:pt>
    <dgm:pt modelId="{BEAEECB1-23CA-2E41-BFD5-5C9AB7504D81}">
      <dgm:prSet phldrT="[Texto]"/>
      <dgm:spPr/>
      <dgm:t>
        <a:bodyPr/>
        <a:lstStyle/>
        <a:p>
          <a:r>
            <a:rPr lang="es-ES" dirty="0" err="1"/>
            <a:t>Interact</a:t>
          </a:r>
          <a:endParaRPr lang="es-ES" dirty="0"/>
        </a:p>
      </dgm:t>
    </dgm:pt>
    <dgm:pt modelId="{09E2A162-5EB3-0845-8A77-2BAE5086D390}" type="parTrans" cxnId="{4B1081EF-D1FD-F244-97B1-148E75DB2C8C}">
      <dgm:prSet/>
      <dgm:spPr/>
      <dgm:t>
        <a:bodyPr/>
        <a:lstStyle/>
        <a:p>
          <a:endParaRPr lang="es-ES"/>
        </a:p>
      </dgm:t>
    </dgm:pt>
    <dgm:pt modelId="{F7AF600B-5B5D-EB41-9133-6AB44FDB070F}" type="sibTrans" cxnId="{4B1081EF-D1FD-F244-97B1-148E75DB2C8C}">
      <dgm:prSet/>
      <dgm:spPr/>
      <dgm:t>
        <a:bodyPr/>
        <a:lstStyle/>
        <a:p>
          <a:endParaRPr lang="es-ES"/>
        </a:p>
      </dgm:t>
    </dgm:pt>
    <dgm:pt modelId="{BA95776D-28FF-504F-991B-3E92604C16EF}">
      <dgm:prSet phldrT="[Texto]"/>
      <dgm:spPr/>
      <dgm:t>
        <a:bodyPr/>
        <a:lstStyle/>
        <a:p>
          <a:r>
            <a:rPr lang="es-ES" dirty="0" err="1"/>
            <a:t>Execute</a:t>
          </a:r>
          <a:endParaRPr lang="es-ES" dirty="0"/>
        </a:p>
      </dgm:t>
    </dgm:pt>
    <dgm:pt modelId="{A02CC627-0EAC-D84F-B2D6-39A8BC2610F7}" type="parTrans" cxnId="{F8828177-0CFB-7A41-9069-C5C326794DD8}">
      <dgm:prSet/>
      <dgm:spPr/>
      <dgm:t>
        <a:bodyPr/>
        <a:lstStyle/>
        <a:p>
          <a:endParaRPr lang="es-ES"/>
        </a:p>
      </dgm:t>
    </dgm:pt>
    <dgm:pt modelId="{79921C4E-923D-5B4E-98A5-4D8173F6670C}" type="sibTrans" cxnId="{F8828177-0CFB-7A41-9069-C5C326794DD8}">
      <dgm:prSet/>
      <dgm:spPr/>
      <dgm:t>
        <a:bodyPr/>
        <a:lstStyle/>
        <a:p>
          <a:endParaRPr lang="es-ES"/>
        </a:p>
      </dgm:t>
    </dgm:pt>
    <dgm:pt modelId="{7E9C8858-5262-974E-98A1-80D22921CA1C}" type="pres">
      <dgm:prSet presAssocID="{BE53588C-F1F7-FC4A-BAA6-11610CEAB187}" presName="Name0" presStyleCnt="0">
        <dgm:presLayoutVars>
          <dgm:dir/>
          <dgm:resizeHandles val="exact"/>
        </dgm:presLayoutVars>
      </dgm:prSet>
      <dgm:spPr/>
    </dgm:pt>
    <dgm:pt modelId="{B37EAC9B-D687-4D42-AAF7-6C0215BE0887}" type="pres">
      <dgm:prSet presAssocID="{8057B509-7D50-E948-8B3B-30B29EAA3904}" presName="node" presStyleLbl="node1" presStyleIdx="0" presStyleCnt="4">
        <dgm:presLayoutVars>
          <dgm:bulletEnabled val="1"/>
        </dgm:presLayoutVars>
      </dgm:prSet>
      <dgm:spPr/>
      <dgm:t>
        <a:bodyPr/>
        <a:lstStyle/>
        <a:p>
          <a:endParaRPr lang="es-ES"/>
        </a:p>
      </dgm:t>
    </dgm:pt>
    <dgm:pt modelId="{002E2134-080B-3E49-AF11-3A225BA66633}" type="pres">
      <dgm:prSet presAssocID="{4987FF69-A41E-DB47-BBBA-2B9B47EA5C58}" presName="sibTrans" presStyleLbl="sibTrans2D1" presStyleIdx="0" presStyleCnt="3"/>
      <dgm:spPr/>
      <dgm:t>
        <a:bodyPr/>
        <a:lstStyle/>
        <a:p>
          <a:endParaRPr lang="es-ES"/>
        </a:p>
      </dgm:t>
    </dgm:pt>
    <dgm:pt modelId="{84A4EE9D-1676-0241-A93F-33FD6D1BC87C}" type="pres">
      <dgm:prSet presAssocID="{4987FF69-A41E-DB47-BBBA-2B9B47EA5C58}" presName="connectorText" presStyleLbl="sibTrans2D1" presStyleIdx="0" presStyleCnt="3"/>
      <dgm:spPr/>
      <dgm:t>
        <a:bodyPr/>
        <a:lstStyle/>
        <a:p>
          <a:endParaRPr lang="es-ES"/>
        </a:p>
      </dgm:t>
    </dgm:pt>
    <dgm:pt modelId="{F9F385AA-DF89-2B49-A96C-E100F2EA008F}" type="pres">
      <dgm:prSet presAssocID="{8D9D7606-F8E5-A84B-AF36-8079FE6CABC7}" presName="node" presStyleLbl="node1" presStyleIdx="1" presStyleCnt="4">
        <dgm:presLayoutVars>
          <dgm:bulletEnabled val="1"/>
        </dgm:presLayoutVars>
      </dgm:prSet>
      <dgm:spPr/>
      <dgm:t>
        <a:bodyPr/>
        <a:lstStyle/>
        <a:p>
          <a:endParaRPr lang="es-ES"/>
        </a:p>
      </dgm:t>
    </dgm:pt>
    <dgm:pt modelId="{5AAFBBA2-CD9D-7F48-BA25-774EE30E8733}" type="pres">
      <dgm:prSet presAssocID="{BE40DA58-FFBE-6E42-A985-D8E06954F0E6}" presName="sibTrans" presStyleLbl="sibTrans2D1" presStyleIdx="1" presStyleCnt="3"/>
      <dgm:spPr/>
      <dgm:t>
        <a:bodyPr/>
        <a:lstStyle/>
        <a:p>
          <a:endParaRPr lang="es-ES"/>
        </a:p>
      </dgm:t>
    </dgm:pt>
    <dgm:pt modelId="{34561FE8-CF7D-AA4F-A094-062253A0FAC1}" type="pres">
      <dgm:prSet presAssocID="{BE40DA58-FFBE-6E42-A985-D8E06954F0E6}" presName="connectorText" presStyleLbl="sibTrans2D1" presStyleIdx="1" presStyleCnt="3"/>
      <dgm:spPr/>
      <dgm:t>
        <a:bodyPr/>
        <a:lstStyle/>
        <a:p>
          <a:endParaRPr lang="es-ES"/>
        </a:p>
      </dgm:t>
    </dgm:pt>
    <dgm:pt modelId="{374B0552-6177-6D43-8D4E-8FB1026D4FA2}" type="pres">
      <dgm:prSet presAssocID="{BEAEECB1-23CA-2E41-BFD5-5C9AB7504D81}" presName="node" presStyleLbl="node1" presStyleIdx="2" presStyleCnt="4">
        <dgm:presLayoutVars>
          <dgm:bulletEnabled val="1"/>
        </dgm:presLayoutVars>
      </dgm:prSet>
      <dgm:spPr/>
      <dgm:t>
        <a:bodyPr/>
        <a:lstStyle/>
        <a:p>
          <a:endParaRPr lang="es-ES"/>
        </a:p>
      </dgm:t>
    </dgm:pt>
    <dgm:pt modelId="{0DF18A39-1B04-154A-9755-AC14008E194B}" type="pres">
      <dgm:prSet presAssocID="{F7AF600B-5B5D-EB41-9133-6AB44FDB070F}" presName="sibTrans" presStyleLbl="sibTrans2D1" presStyleIdx="2" presStyleCnt="3"/>
      <dgm:spPr/>
      <dgm:t>
        <a:bodyPr/>
        <a:lstStyle/>
        <a:p>
          <a:endParaRPr lang="es-ES"/>
        </a:p>
      </dgm:t>
    </dgm:pt>
    <dgm:pt modelId="{5B4EFA74-9D40-244A-AA68-91EC1955D4EC}" type="pres">
      <dgm:prSet presAssocID="{F7AF600B-5B5D-EB41-9133-6AB44FDB070F}" presName="connectorText" presStyleLbl="sibTrans2D1" presStyleIdx="2" presStyleCnt="3"/>
      <dgm:spPr/>
      <dgm:t>
        <a:bodyPr/>
        <a:lstStyle/>
        <a:p>
          <a:endParaRPr lang="es-ES"/>
        </a:p>
      </dgm:t>
    </dgm:pt>
    <dgm:pt modelId="{E2FD1B43-1766-A24E-8F87-2D49174BD69A}" type="pres">
      <dgm:prSet presAssocID="{BA95776D-28FF-504F-991B-3E92604C16EF}" presName="node" presStyleLbl="node1" presStyleIdx="3" presStyleCnt="4">
        <dgm:presLayoutVars>
          <dgm:bulletEnabled val="1"/>
        </dgm:presLayoutVars>
      </dgm:prSet>
      <dgm:spPr/>
      <dgm:t>
        <a:bodyPr/>
        <a:lstStyle/>
        <a:p>
          <a:endParaRPr lang="es-ES"/>
        </a:p>
      </dgm:t>
    </dgm:pt>
  </dgm:ptLst>
  <dgm:cxnLst>
    <dgm:cxn modelId="{420C16B4-9073-4D4D-8DC4-9140891F5145}" type="presOf" srcId="{BE53588C-F1F7-FC4A-BAA6-11610CEAB187}" destId="{7E9C8858-5262-974E-98A1-80D22921CA1C}" srcOrd="0" destOrd="0" presId="urn:microsoft.com/office/officeart/2005/8/layout/process1"/>
    <dgm:cxn modelId="{4B1081EF-D1FD-F244-97B1-148E75DB2C8C}" srcId="{BE53588C-F1F7-FC4A-BAA6-11610CEAB187}" destId="{BEAEECB1-23CA-2E41-BFD5-5C9AB7504D81}" srcOrd="2" destOrd="0" parTransId="{09E2A162-5EB3-0845-8A77-2BAE5086D390}" sibTransId="{F7AF600B-5B5D-EB41-9133-6AB44FDB070F}"/>
    <dgm:cxn modelId="{5D9E9D05-809B-407E-A658-91EC43D30C04}" type="presOf" srcId="{BA95776D-28FF-504F-991B-3E92604C16EF}" destId="{E2FD1B43-1766-A24E-8F87-2D49174BD69A}" srcOrd="0" destOrd="0" presId="urn:microsoft.com/office/officeart/2005/8/layout/process1"/>
    <dgm:cxn modelId="{FA26FAFA-9BB8-4FB8-9462-E64877EFD128}" type="presOf" srcId="{F7AF600B-5B5D-EB41-9133-6AB44FDB070F}" destId="{5B4EFA74-9D40-244A-AA68-91EC1955D4EC}" srcOrd="1" destOrd="0" presId="urn:microsoft.com/office/officeart/2005/8/layout/process1"/>
    <dgm:cxn modelId="{338E5035-E294-4E2C-8B7C-6F38B73CFF4E}" type="presOf" srcId="{BE40DA58-FFBE-6E42-A985-D8E06954F0E6}" destId="{34561FE8-CF7D-AA4F-A094-062253A0FAC1}" srcOrd="1" destOrd="0" presId="urn:microsoft.com/office/officeart/2005/8/layout/process1"/>
    <dgm:cxn modelId="{E25BA498-DC1D-41F8-A041-7B78A3FD24AD}" type="presOf" srcId="{8D9D7606-F8E5-A84B-AF36-8079FE6CABC7}" destId="{F9F385AA-DF89-2B49-A96C-E100F2EA008F}" srcOrd="0" destOrd="0" presId="urn:microsoft.com/office/officeart/2005/8/layout/process1"/>
    <dgm:cxn modelId="{92D073EF-35DB-4B46-9860-47BEB614F5A5}" type="presOf" srcId="{4987FF69-A41E-DB47-BBBA-2B9B47EA5C58}" destId="{84A4EE9D-1676-0241-A93F-33FD6D1BC87C}" srcOrd="1" destOrd="0" presId="urn:microsoft.com/office/officeart/2005/8/layout/process1"/>
    <dgm:cxn modelId="{43394EB5-1574-4779-A4C4-3780FFD7412F}" type="presOf" srcId="{F7AF600B-5B5D-EB41-9133-6AB44FDB070F}" destId="{0DF18A39-1B04-154A-9755-AC14008E194B}" srcOrd="0" destOrd="0" presId="urn:microsoft.com/office/officeart/2005/8/layout/process1"/>
    <dgm:cxn modelId="{ECB4E83C-51A4-DF49-8D64-B4052A8ED197}" srcId="{BE53588C-F1F7-FC4A-BAA6-11610CEAB187}" destId="{8D9D7606-F8E5-A84B-AF36-8079FE6CABC7}" srcOrd="1" destOrd="0" parTransId="{440C0C8C-25DC-7E41-9B50-8823C09A9CEE}" sibTransId="{BE40DA58-FFBE-6E42-A985-D8E06954F0E6}"/>
    <dgm:cxn modelId="{CB4AA154-78B2-4066-9C26-73991ECB1C53}" type="presOf" srcId="{BEAEECB1-23CA-2E41-BFD5-5C9AB7504D81}" destId="{374B0552-6177-6D43-8D4E-8FB1026D4FA2}" srcOrd="0" destOrd="0" presId="urn:microsoft.com/office/officeart/2005/8/layout/process1"/>
    <dgm:cxn modelId="{62A269F4-1ACE-441E-B149-3E525A756E01}" type="presOf" srcId="{BE40DA58-FFBE-6E42-A985-D8E06954F0E6}" destId="{5AAFBBA2-CD9D-7F48-BA25-774EE30E8733}" srcOrd="0" destOrd="0" presId="urn:microsoft.com/office/officeart/2005/8/layout/process1"/>
    <dgm:cxn modelId="{B61D8704-E2B3-41C4-B7E8-46970B8C279B}" type="presOf" srcId="{4987FF69-A41E-DB47-BBBA-2B9B47EA5C58}" destId="{002E2134-080B-3E49-AF11-3A225BA66633}" srcOrd="0" destOrd="0" presId="urn:microsoft.com/office/officeart/2005/8/layout/process1"/>
    <dgm:cxn modelId="{D7F6CCE2-35EA-473D-92EB-18B175B90750}" type="presOf" srcId="{8057B509-7D50-E948-8B3B-30B29EAA3904}" destId="{B37EAC9B-D687-4D42-AAF7-6C0215BE0887}" srcOrd="0" destOrd="0" presId="urn:microsoft.com/office/officeart/2005/8/layout/process1"/>
    <dgm:cxn modelId="{F8828177-0CFB-7A41-9069-C5C326794DD8}" srcId="{BE53588C-F1F7-FC4A-BAA6-11610CEAB187}" destId="{BA95776D-28FF-504F-991B-3E92604C16EF}" srcOrd="3" destOrd="0" parTransId="{A02CC627-0EAC-D84F-B2D6-39A8BC2610F7}" sibTransId="{79921C4E-923D-5B4E-98A5-4D8173F6670C}"/>
    <dgm:cxn modelId="{C79AD137-5C69-D14C-985F-B90F3EE4D3F4}" srcId="{BE53588C-F1F7-FC4A-BAA6-11610CEAB187}" destId="{8057B509-7D50-E948-8B3B-30B29EAA3904}" srcOrd="0" destOrd="0" parTransId="{8120C476-18CC-A44B-A898-29B74B562AD9}" sibTransId="{4987FF69-A41E-DB47-BBBA-2B9B47EA5C58}"/>
    <dgm:cxn modelId="{5B87830A-74E0-4030-968F-05B0C3143A30}" type="presParOf" srcId="{7E9C8858-5262-974E-98A1-80D22921CA1C}" destId="{B37EAC9B-D687-4D42-AAF7-6C0215BE0887}" srcOrd="0" destOrd="0" presId="urn:microsoft.com/office/officeart/2005/8/layout/process1"/>
    <dgm:cxn modelId="{5D5AF34C-ABAB-4973-8C73-BCAFD3A00140}" type="presParOf" srcId="{7E9C8858-5262-974E-98A1-80D22921CA1C}" destId="{002E2134-080B-3E49-AF11-3A225BA66633}" srcOrd="1" destOrd="0" presId="urn:microsoft.com/office/officeart/2005/8/layout/process1"/>
    <dgm:cxn modelId="{489CB0CA-42A6-4B82-8958-4297995430EA}" type="presParOf" srcId="{002E2134-080B-3E49-AF11-3A225BA66633}" destId="{84A4EE9D-1676-0241-A93F-33FD6D1BC87C}" srcOrd="0" destOrd="0" presId="urn:microsoft.com/office/officeart/2005/8/layout/process1"/>
    <dgm:cxn modelId="{01DEBE35-1C0F-4CAB-B4D1-DAABBAE08FB3}" type="presParOf" srcId="{7E9C8858-5262-974E-98A1-80D22921CA1C}" destId="{F9F385AA-DF89-2B49-A96C-E100F2EA008F}" srcOrd="2" destOrd="0" presId="urn:microsoft.com/office/officeart/2005/8/layout/process1"/>
    <dgm:cxn modelId="{9769C0DE-8FB4-4CFD-875D-E72381CF9D1F}" type="presParOf" srcId="{7E9C8858-5262-974E-98A1-80D22921CA1C}" destId="{5AAFBBA2-CD9D-7F48-BA25-774EE30E8733}" srcOrd="3" destOrd="0" presId="urn:microsoft.com/office/officeart/2005/8/layout/process1"/>
    <dgm:cxn modelId="{091CC9DF-01D8-46E4-B674-252AE026B6AB}" type="presParOf" srcId="{5AAFBBA2-CD9D-7F48-BA25-774EE30E8733}" destId="{34561FE8-CF7D-AA4F-A094-062253A0FAC1}" srcOrd="0" destOrd="0" presId="urn:microsoft.com/office/officeart/2005/8/layout/process1"/>
    <dgm:cxn modelId="{DC7FA8B0-0C12-401E-B1FC-64B883F790AD}" type="presParOf" srcId="{7E9C8858-5262-974E-98A1-80D22921CA1C}" destId="{374B0552-6177-6D43-8D4E-8FB1026D4FA2}" srcOrd="4" destOrd="0" presId="urn:microsoft.com/office/officeart/2005/8/layout/process1"/>
    <dgm:cxn modelId="{5DE38BC4-06D7-4DB5-B1F6-B0C9F2DB3EDE}" type="presParOf" srcId="{7E9C8858-5262-974E-98A1-80D22921CA1C}" destId="{0DF18A39-1B04-154A-9755-AC14008E194B}" srcOrd="5" destOrd="0" presId="urn:microsoft.com/office/officeart/2005/8/layout/process1"/>
    <dgm:cxn modelId="{8D27A040-A541-462E-A370-05702469EA67}" type="presParOf" srcId="{0DF18A39-1B04-154A-9755-AC14008E194B}" destId="{5B4EFA74-9D40-244A-AA68-91EC1955D4EC}" srcOrd="0" destOrd="0" presId="urn:microsoft.com/office/officeart/2005/8/layout/process1"/>
    <dgm:cxn modelId="{C4E0A1BD-A47D-4293-AEF1-5FF69CD4F99C}" type="presParOf" srcId="{7E9C8858-5262-974E-98A1-80D22921CA1C}" destId="{E2FD1B43-1766-A24E-8F87-2D49174BD69A}"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4.xml><?xml version="1.0" encoding="utf-8"?>
<dgm:dataModel xmlns:dgm="http://schemas.openxmlformats.org/drawingml/2006/diagram" xmlns:a="http://schemas.openxmlformats.org/drawingml/2006/main">
  <dgm:ptLst>
    <dgm:pt modelId="{BE53588C-F1F7-FC4A-BAA6-11610CEAB187}" type="doc">
      <dgm:prSet loTypeId="urn:microsoft.com/office/officeart/2005/8/layout/process1" loCatId="" qsTypeId="urn:microsoft.com/office/officeart/2005/8/quickstyle/simple5" qsCatId="simple" csTypeId="urn:microsoft.com/office/officeart/2005/8/colors/accent0_3" csCatId="mainScheme" phldr="1"/>
      <dgm:spPr/>
    </dgm:pt>
    <dgm:pt modelId="{8057B509-7D50-E948-8B3B-30B29EAA3904}">
      <dgm:prSet phldrT="[Texto]"/>
      <dgm:spPr/>
      <dgm:t>
        <a:bodyPr/>
        <a:lstStyle/>
        <a:p>
          <a:r>
            <a:rPr lang="es-ES" dirty="0" err="1"/>
            <a:t>Educate</a:t>
          </a:r>
          <a:endParaRPr lang="es-ES" dirty="0"/>
        </a:p>
      </dgm:t>
    </dgm:pt>
    <dgm:pt modelId="{8120C476-18CC-A44B-A898-29B74B562AD9}" type="parTrans" cxnId="{C79AD137-5C69-D14C-985F-B90F3EE4D3F4}">
      <dgm:prSet/>
      <dgm:spPr/>
      <dgm:t>
        <a:bodyPr/>
        <a:lstStyle/>
        <a:p>
          <a:endParaRPr lang="es-ES"/>
        </a:p>
      </dgm:t>
    </dgm:pt>
    <dgm:pt modelId="{4987FF69-A41E-DB47-BBBA-2B9B47EA5C58}" type="sibTrans" cxnId="{C79AD137-5C69-D14C-985F-B90F3EE4D3F4}">
      <dgm:prSet/>
      <dgm:spPr/>
      <dgm:t>
        <a:bodyPr/>
        <a:lstStyle/>
        <a:p>
          <a:endParaRPr lang="es-ES"/>
        </a:p>
      </dgm:t>
    </dgm:pt>
    <dgm:pt modelId="{8D9D7606-F8E5-A84B-AF36-8079FE6CABC7}">
      <dgm:prSet phldrT="[Texto]"/>
      <dgm:spPr/>
      <dgm:t>
        <a:bodyPr/>
        <a:lstStyle/>
        <a:p>
          <a:r>
            <a:rPr lang="es-ES" dirty="0"/>
            <a:t>Explore</a:t>
          </a:r>
        </a:p>
      </dgm:t>
    </dgm:pt>
    <dgm:pt modelId="{440C0C8C-25DC-7E41-9B50-8823C09A9CEE}" type="parTrans" cxnId="{ECB4E83C-51A4-DF49-8D64-B4052A8ED197}">
      <dgm:prSet/>
      <dgm:spPr/>
      <dgm:t>
        <a:bodyPr/>
        <a:lstStyle/>
        <a:p>
          <a:endParaRPr lang="es-ES"/>
        </a:p>
      </dgm:t>
    </dgm:pt>
    <dgm:pt modelId="{BE40DA58-FFBE-6E42-A985-D8E06954F0E6}" type="sibTrans" cxnId="{ECB4E83C-51A4-DF49-8D64-B4052A8ED197}">
      <dgm:prSet/>
      <dgm:spPr/>
      <dgm:t>
        <a:bodyPr/>
        <a:lstStyle/>
        <a:p>
          <a:endParaRPr lang="es-ES"/>
        </a:p>
      </dgm:t>
    </dgm:pt>
    <dgm:pt modelId="{BEAEECB1-23CA-2E41-BFD5-5C9AB7504D81}">
      <dgm:prSet phldrT="[Texto]"/>
      <dgm:spPr/>
      <dgm:t>
        <a:bodyPr/>
        <a:lstStyle/>
        <a:p>
          <a:r>
            <a:rPr lang="es-ES" dirty="0" err="1"/>
            <a:t>Interact</a:t>
          </a:r>
          <a:endParaRPr lang="es-ES" dirty="0"/>
        </a:p>
      </dgm:t>
    </dgm:pt>
    <dgm:pt modelId="{09E2A162-5EB3-0845-8A77-2BAE5086D390}" type="parTrans" cxnId="{4B1081EF-D1FD-F244-97B1-148E75DB2C8C}">
      <dgm:prSet/>
      <dgm:spPr/>
      <dgm:t>
        <a:bodyPr/>
        <a:lstStyle/>
        <a:p>
          <a:endParaRPr lang="es-ES"/>
        </a:p>
      </dgm:t>
    </dgm:pt>
    <dgm:pt modelId="{F7AF600B-5B5D-EB41-9133-6AB44FDB070F}" type="sibTrans" cxnId="{4B1081EF-D1FD-F244-97B1-148E75DB2C8C}">
      <dgm:prSet/>
      <dgm:spPr/>
      <dgm:t>
        <a:bodyPr/>
        <a:lstStyle/>
        <a:p>
          <a:endParaRPr lang="es-ES"/>
        </a:p>
      </dgm:t>
    </dgm:pt>
    <dgm:pt modelId="{BA95776D-28FF-504F-991B-3E92604C16EF}">
      <dgm:prSet phldrT="[Texto]"/>
      <dgm:spPr/>
      <dgm:t>
        <a:bodyPr/>
        <a:lstStyle/>
        <a:p>
          <a:r>
            <a:rPr lang="es-ES" dirty="0" err="1"/>
            <a:t>Execute</a:t>
          </a:r>
          <a:endParaRPr lang="es-ES" dirty="0"/>
        </a:p>
      </dgm:t>
    </dgm:pt>
    <dgm:pt modelId="{A02CC627-0EAC-D84F-B2D6-39A8BC2610F7}" type="parTrans" cxnId="{F8828177-0CFB-7A41-9069-C5C326794DD8}">
      <dgm:prSet/>
      <dgm:spPr/>
      <dgm:t>
        <a:bodyPr/>
        <a:lstStyle/>
        <a:p>
          <a:endParaRPr lang="es-ES"/>
        </a:p>
      </dgm:t>
    </dgm:pt>
    <dgm:pt modelId="{79921C4E-923D-5B4E-98A5-4D8173F6670C}" type="sibTrans" cxnId="{F8828177-0CFB-7A41-9069-C5C326794DD8}">
      <dgm:prSet/>
      <dgm:spPr/>
      <dgm:t>
        <a:bodyPr/>
        <a:lstStyle/>
        <a:p>
          <a:endParaRPr lang="es-ES"/>
        </a:p>
      </dgm:t>
    </dgm:pt>
    <dgm:pt modelId="{7E9C8858-5262-974E-98A1-80D22921CA1C}" type="pres">
      <dgm:prSet presAssocID="{BE53588C-F1F7-FC4A-BAA6-11610CEAB187}" presName="Name0" presStyleCnt="0">
        <dgm:presLayoutVars>
          <dgm:dir/>
          <dgm:resizeHandles val="exact"/>
        </dgm:presLayoutVars>
      </dgm:prSet>
      <dgm:spPr/>
    </dgm:pt>
    <dgm:pt modelId="{B37EAC9B-D687-4D42-AAF7-6C0215BE0887}" type="pres">
      <dgm:prSet presAssocID="{8057B509-7D50-E948-8B3B-30B29EAA3904}" presName="node" presStyleLbl="node1" presStyleIdx="0" presStyleCnt="4">
        <dgm:presLayoutVars>
          <dgm:bulletEnabled val="1"/>
        </dgm:presLayoutVars>
      </dgm:prSet>
      <dgm:spPr/>
      <dgm:t>
        <a:bodyPr/>
        <a:lstStyle/>
        <a:p>
          <a:endParaRPr lang="es-ES"/>
        </a:p>
      </dgm:t>
    </dgm:pt>
    <dgm:pt modelId="{002E2134-080B-3E49-AF11-3A225BA66633}" type="pres">
      <dgm:prSet presAssocID="{4987FF69-A41E-DB47-BBBA-2B9B47EA5C58}" presName="sibTrans" presStyleLbl="sibTrans2D1" presStyleIdx="0" presStyleCnt="3"/>
      <dgm:spPr/>
      <dgm:t>
        <a:bodyPr/>
        <a:lstStyle/>
        <a:p>
          <a:endParaRPr lang="es-ES"/>
        </a:p>
      </dgm:t>
    </dgm:pt>
    <dgm:pt modelId="{84A4EE9D-1676-0241-A93F-33FD6D1BC87C}" type="pres">
      <dgm:prSet presAssocID="{4987FF69-A41E-DB47-BBBA-2B9B47EA5C58}" presName="connectorText" presStyleLbl="sibTrans2D1" presStyleIdx="0" presStyleCnt="3"/>
      <dgm:spPr/>
      <dgm:t>
        <a:bodyPr/>
        <a:lstStyle/>
        <a:p>
          <a:endParaRPr lang="es-ES"/>
        </a:p>
      </dgm:t>
    </dgm:pt>
    <dgm:pt modelId="{F9F385AA-DF89-2B49-A96C-E100F2EA008F}" type="pres">
      <dgm:prSet presAssocID="{8D9D7606-F8E5-A84B-AF36-8079FE6CABC7}" presName="node" presStyleLbl="node1" presStyleIdx="1" presStyleCnt="4">
        <dgm:presLayoutVars>
          <dgm:bulletEnabled val="1"/>
        </dgm:presLayoutVars>
      </dgm:prSet>
      <dgm:spPr/>
      <dgm:t>
        <a:bodyPr/>
        <a:lstStyle/>
        <a:p>
          <a:endParaRPr lang="es-ES"/>
        </a:p>
      </dgm:t>
    </dgm:pt>
    <dgm:pt modelId="{5AAFBBA2-CD9D-7F48-BA25-774EE30E8733}" type="pres">
      <dgm:prSet presAssocID="{BE40DA58-FFBE-6E42-A985-D8E06954F0E6}" presName="sibTrans" presStyleLbl="sibTrans2D1" presStyleIdx="1" presStyleCnt="3"/>
      <dgm:spPr/>
      <dgm:t>
        <a:bodyPr/>
        <a:lstStyle/>
        <a:p>
          <a:endParaRPr lang="es-ES"/>
        </a:p>
      </dgm:t>
    </dgm:pt>
    <dgm:pt modelId="{34561FE8-CF7D-AA4F-A094-062253A0FAC1}" type="pres">
      <dgm:prSet presAssocID="{BE40DA58-FFBE-6E42-A985-D8E06954F0E6}" presName="connectorText" presStyleLbl="sibTrans2D1" presStyleIdx="1" presStyleCnt="3"/>
      <dgm:spPr/>
      <dgm:t>
        <a:bodyPr/>
        <a:lstStyle/>
        <a:p>
          <a:endParaRPr lang="es-ES"/>
        </a:p>
      </dgm:t>
    </dgm:pt>
    <dgm:pt modelId="{374B0552-6177-6D43-8D4E-8FB1026D4FA2}" type="pres">
      <dgm:prSet presAssocID="{BEAEECB1-23CA-2E41-BFD5-5C9AB7504D81}" presName="node" presStyleLbl="node1" presStyleIdx="2" presStyleCnt="4">
        <dgm:presLayoutVars>
          <dgm:bulletEnabled val="1"/>
        </dgm:presLayoutVars>
      </dgm:prSet>
      <dgm:spPr/>
      <dgm:t>
        <a:bodyPr/>
        <a:lstStyle/>
        <a:p>
          <a:endParaRPr lang="es-ES"/>
        </a:p>
      </dgm:t>
    </dgm:pt>
    <dgm:pt modelId="{0DF18A39-1B04-154A-9755-AC14008E194B}" type="pres">
      <dgm:prSet presAssocID="{F7AF600B-5B5D-EB41-9133-6AB44FDB070F}" presName="sibTrans" presStyleLbl="sibTrans2D1" presStyleIdx="2" presStyleCnt="3"/>
      <dgm:spPr/>
      <dgm:t>
        <a:bodyPr/>
        <a:lstStyle/>
        <a:p>
          <a:endParaRPr lang="es-ES"/>
        </a:p>
      </dgm:t>
    </dgm:pt>
    <dgm:pt modelId="{5B4EFA74-9D40-244A-AA68-91EC1955D4EC}" type="pres">
      <dgm:prSet presAssocID="{F7AF600B-5B5D-EB41-9133-6AB44FDB070F}" presName="connectorText" presStyleLbl="sibTrans2D1" presStyleIdx="2" presStyleCnt="3"/>
      <dgm:spPr/>
      <dgm:t>
        <a:bodyPr/>
        <a:lstStyle/>
        <a:p>
          <a:endParaRPr lang="es-ES"/>
        </a:p>
      </dgm:t>
    </dgm:pt>
    <dgm:pt modelId="{E2FD1B43-1766-A24E-8F87-2D49174BD69A}" type="pres">
      <dgm:prSet presAssocID="{BA95776D-28FF-504F-991B-3E92604C16EF}" presName="node" presStyleLbl="node1" presStyleIdx="3" presStyleCnt="4">
        <dgm:presLayoutVars>
          <dgm:bulletEnabled val="1"/>
        </dgm:presLayoutVars>
      </dgm:prSet>
      <dgm:spPr/>
      <dgm:t>
        <a:bodyPr/>
        <a:lstStyle/>
        <a:p>
          <a:endParaRPr lang="es-ES"/>
        </a:p>
      </dgm:t>
    </dgm:pt>
  </dgm:ptLst>
  <dgm:cxnLst>
    <dgm:cxn modelId="{4B1081EF-D1FD-F244-97B1-148E75DB2C8C}" srcId="{BE53588C-F1F7-FC4A-BAA6-11610CEAB187}" destId="{BEAEECB1-23CA-2E41-BFD5-5C9AB7504D81}" srcOrd="2" destOrd="0" parTransId="{09E2A162-5EB3-0845-8A77-2BAE5086D390}" sibTransId="{F7AF600B-5B5D-EB41-9133-6AB44FDB070F}"/>
    <dgm:cxn modelId="{DF5245E0-C5AA-433B-8EA7-36426E6D2E3F}" type="presOf" srcId="{F7AF600B-5B5D-EB41-9133-6AB44FDB070F}" destId="{0DF18A39-1B04-154A-9755-AC14008E194B}" srcOrd="0" destOrd="0" presId="urn:microsoft.com/office/officeart/2005/8/layout/process1"/>
    <dgm:cxn modelId="{87E47498-4091-4B6D-9C19-95F66C3E2E40}" type="presOf" srcId="{4987FF69-A41E-DB47-BBBA-2B9B47EA5C58}" destId="{84A4EE9D-1676-0241-A93F-33FD6D1BC87C}" srcOrd="1" destOrd="0" presId="urn:microsoft.com/office/officeart/2005/8/layout/process1"/>
    <dgm:cxn modelId="{D26629F8-1843-4DBA-93CC-54A00E42D61B}" type="presOf" srcId="{8057B509-7D50-E948-8B3B-30B29EAA3904}" destId="{B37EAC9B-D687-4D42-AAF7-6C0215BE0887}" srcOrd="0" destOrd="0" presId="urn:microsoft.com/office/officeart/2005/8/layout/process1"/>
    <dgm:cxn modelId="{FE9E715F-7405-44D3-AA51-64DD71E9EF9C}" type="presOf" srcId="{8D9D7606-F8E5-A84B-AF36-8079FE6CABC7}" destId="{F9F385AA-DF89-2B49-A96C-E100F2EA008F}" srcOrd="0" destOrd="0" presId="urn:microsoft.com/office/officeart/2005/8/layout/process1"/>
    <dgm:cxn modelId="{ECB4E83C-51A4-DF49-8D64-B4052A8ED197}" srcId="{BE53588C-F1F7-FC4A-BAA6-11610CEAB187}" destId="{8D9D7606-F8E5-A84B-AF36-8079FE6CABC7}" srcOrd="1" destOrd="0" parTransId="{440C0C8C-25DC-7E41-9B50-8823C09A9CEE}" sibTransId="{BE40DA58-FFBE-6E42-A985-D8E06954F0E6}"/>
    <dgm:cxn modelId="{A9D90859-3DE2-41D8-BAA9-454F3403C4A1}" type="presOf" srcId="{BEAEECB1-23CA-2E41-BFD5-5C9AB7504D81}" destId="{374B0552-6177-6D43-8D4E-8FB1026D4FA2}" srcOrd="0" destOrd="0" presId="urn:microsoft.com/office/officeart/2005/8/layout/process1"/>
    <dgm:cxn modelId="{B845BE07-1F82-42BC-A43B-0293012FFC57}" type="presOf" srcId="{F7AF600B-5B5D-EB41-9133-6AB44FDB070F}" destId="{5B4EFA74-9D40-244A-AA68-91EC1955D4EC}" srcOrd="1" destOrd="0" presId="urn:microsoft.com/office/officeart/2005/8/layout/process1"/>
    <dgm:cxn modelId="{93AB4C40-F307-4DE0-A8E2-264E1FA0EC5D}" type="presOf" srcId="{BA95776D-28FF-504F-991B-3E92604C16EF}" destId="{E2FD1B43-1766-A24E-8F87-2D49174BD69A}" srcOrd="0" destOrd="0" presId="urn:microsoft.com/office/officeart/2005/8/layout/process1"/>
    <dgm:cxn modelId="{E849E8F8-F163-4FB0-B06C-8D2E3F812972}" type="presOf" srcId="{BE53588C-F1F7-FC4A-BAA6-11610CEAB187}" destId="{7E9C8858-5262-974E-98A1-80D22921CA1C}" srcOrd="0" destOrd="0" presId="urn:microsoft.com/office/officeart/2005/8/layout/process1"/>
    <dgm:cxn modelId="{102B1269-C963-490A-9B5D-0F1741DC1820}" type="presOf" srcId="{4987FF69-A41E-DB47-BBBA-2B9B47EA5C58}" destId="{002E2134-080B-3E49-AF11-3A225BA66633}" srcOrd="0" destOrd="0" presId="urn:microsoft.com/office/officeart/2005/8/layout/process1"/>
    <dgm:cxn modelId="{A5E41B3B-1680-48E1-96DF-3D9A61E644E0}" type="presOf" srcId="{BE40DA58-FFBE-6E42-A985-D8E06954F0E6}" destId="{5AAFBBA2-CD9D-7F48-BA25-774EE30E8733}" srcOrd="0" destOrd="0" presId="urn:microsoft.com/office/officeart/2005/8/layout/process1"/>
    <dgm:cxn modelId="{F8828177-0CFB-7A41-9069-C5C326794DD8}" srcId="{BE53588C-F1F7-FC4A-BAA6-11610CEAB187}" destId="{BA95776D-28FF-504F-991B-3E92604C16EF}" srcOrd="3" destOrd="0" parTransId="{A02CC627-0EAC-D84F-B2D6-39A8BC2610F7}" sibTransId="{79921C4E-923D-5B4E-98A5-4D8173F6670C}"/>
    <dgm:cxn modelId="{C79AD137-5C69-D14C-985F-B90F3EE4D3F4}" srcId="{BE53588C-F1F7-FC4A-BAA6-11610CEAB187}" destId="{8057B509-7D50-E948-8B3B-30B29EAA3904}" srcOrd="0" destOrd="0" parTransId="{8120C476-18CC-A44B-A898-29B74B562AD9}" sibTransId="{4987FF69-A41E-DB47-BBBA-2B9B47EA5C58}"/>
    <dgm:cxn modelId="{5D20876E-F1A4-4E1F-89B0-78B815F5642E}" type="presOf" srcId="{BE40DA58-FFBE-6E42-A985-D8E06954F0E6}" destId="{34561FE8-CF7D-AA4F-A094-062253A0FAC1}" srcOrd="1" destOrd="0" presId="urn:microsoft.com/office/officeart/2005/8/layout/process1"/>
    <dgm:cxn modelId="{004B9D10-0073-4574-BD14-F6DCE1B2572B}" type="presParOf" srcId="{7E9C8858-5262-974E-98A1-80D22921CA1C}" destId="{B37EAC9B-D687-4D42-AAF7-6C0215BE0887}" srcOrd="0" destOrd="0" presId="urn:microsoft.com/office/officeart/2005/8/layout/process1"/>
    <dgm:cxn modelId="{5BABEAD4-761C-431F-BB97-57A3EC1BB69A}" type="presParOf" srcId="{7E9C8858-5262-974E-98A1-80D22921CA1C}" destId="{002E2134-080B-3E49-AF11-3A225BA66633}" srcOrd="1" destOrd="0" presId="urn:microsoft.com/office/officeart/2005/8/layout/process1"/>
    <dgm:cxn modelId="{5B44C46C-C287-4218-B112-C1C2315247F5}" type="presParOf" srcId="{002E2134-080B-3E49-AF11-3A225BA66633}" destId="{84A4EE9D-1676-0241-A93F-33FD6D1BC87C}" srcOrd="0" destOrd="0" presId="urn:microsoft.com/office/officeart/2005/8/layout/process1"/>
    <dgm:cxn modelId="{00460CB9-B565-4224-8C1D-BC63F9C0D884}" type="presParOf" srcId="{7E9C8858-5262-974E-98A1-80D22921CA1C}" destId="{F9F385AA-DF89-2B49-A96C-E100F2EA008F}" srcOrd="2" destOrd="0" presId="urn:microsoft.com/office/officeart/2005/8/layout/process1"/>
    <dgm:cxn modelId="{FF775B7C-1F81-4D63-89F8-83EF9FE39BCF}" type="presParOf" srcId="{7E9C8858-5262-974E-98A1-80D22921CA1C}" destId="{5AAFBBA2-CD9D-7F48-BA25-774EE30E8733}" srcOrd="3" destOrd="0" presId="urn:microsoft.com/office/officeart/2005/8/layout/process1"/>
    <dgm:cxn modelId="{12AF3BBF-079F-46D3-B979-EB3FE0262DEC}" type="presParOf" srcId="{5AAFBBA2-CD9D-7F48-BA25-774EE30E8733}" destId="{34561FE8-CF7D-AA4F-A094-062253A0FAC1}" srcOrd="0" destOrd="0" presId="urn:microsoft.com/office/officeart/2005/8/layout/process1"/>
    <dgm:cxn modelId="{873E8259-07F7-48E3-BAEE-632C79CC3649}" type="presParOf" srcId="{7E9C8858-5262-974E-98A1-80D22921CA1C}" destId="{374B0552-6177-6D43-8D4E-8FB1026D4FA2}" srcOrd="4" destOrd="0" presId="urn:microsoft.com/office/officeart/2005/8/layout/process1"/>
    <dgm:cxn modelId="{6534B9BF-D714-434C-B8FF-E9C1CB586A75}" type="presParOf" srcId="{7E9C8858-5262-974E-98A1-80D22921CA1C}" destId="{0DF18A39-1B04-154A-9755-AC14008E194B}" srcOrd="5" destOrd="0" presId="urn:microsoft.com/office/officeart/2005/8/layout/process1"/>
    <dgm:cxn modelId="{9EACD266-B928-4BA0-85CC-2BF0A185F5B9}" type="presParOf" srcId="{0DF18A39-1B04-154A-9755-AC14008E194B}" destId="{5B4EFA74-9D40-244A-AA68-91EC1955D4EC}" srcOrd="0" destOrd="0" presId="urn:microsoft.com/office/officeart/2005/8/layout/process1"/>
    <dgm:cxn modelId="{885FA9A4-E8A0-49EF-A864-28777E0593BC}" type="presParOf" srcId="{7E9C8858-5262-974E-98A1-80D22921CA1C}" destId="{E2FD1B43-1766-A24E-8F87-2D49174BD69A}" srcOrd="6" destOrd="0" presId="urn:microsoft.com/office/officeart/2005/8/layout/process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BB4D699-2684-9840-BAEA-A34B5A064DC6}">
      <dsp:nvSpPr>
        <dsp:cNvPr id="0" name=""/>
        <dsp:cNvSpPr/>
      </dsp:nvSpPr>
      <dsp:spPr>
        <a:xfrm>
          <a:off x="3263" y="1382084"/>
          <a:ext cx="1963061" cy="2355674"/>
        </a:xfrm>
        <a:prstGeom prst="roundRect">
          <a:avLst>
            <a:gd name="adj" fmla="val 5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75438" rIns="97790" bIns="0" numCol="1" spcCol="1270" anchor="t" anchorCtr="0">
          <a:noAutofit/>
        </a:bodyPr>
        <a:lstStyle/>
        <a:p>
          <a:pPr lvl="0" algn="r" defTabSz="977900">
            <a:lnSpc>
              <a:spcPct val="90000"/>
            </a:lnSpc>
            <a:spcBef>
              <a:spcPct val="0"/>
            </a:spcBef>
            <a:spcAft>
              <a:spcPct val="35000"/>
            </a:spcAft>
          </a:pPr>
          <a:r>
            <a:rPr lang="es-ES" sz="2200" kern="1200" dirty="0" err="1"/>
            <a:t>Educate</a:t>
          </a:r>
          <a:endParaRPr lang="es-ES" sz="2200" kern="1200" dirty="0"/>
        </a:p>
      </dsp:txBody>
      <dsp:txXfrm rot="16200000">
        <a:off x="-766256" y="2151604"/>
        <a:ext cx="1931652" cy="392612"/>
      </dsp:txXfrm>
    </dsp:sp>
    <dsp:sp modelId="{C59D17DE-EEF1-0245-B9A5-10C0B64643B4}">
      <dsp:nvSpPr>
        <dsp:cNvPr id="0" name=""/>
        <dsp:cNvSpPr/>
      </dsp:nvSpPr>
      <dsp:spPr>
        <a:xfrm>
          <a:off x="395875" y="1382084"/>
          <a:ext cx="1462481" cy="2355674"/>
        </a:xfrm>
        <a:prstGeom prst="rect">
          <a:avLst/>
        </a:prstGeom>
        <a:noFill/>
        <a:ln>
          <a:noFill/>
        </a:ln>
        <a:effectLst/>
        <a:scene3d>
          <a:camera prst="orthographicFront"/>
          <a:lightRig rig="flat" dir="t"/>
        </a:scene3d>
        <a:sp3d/>
      </dsp:spPr>
      <dsp:style>
        <a:lnRef idx="0">
          <a:scrgbClr r="0" g="0" b="0"/>
        </a:lnRef>
        <a:fillRef idx="3">
          <a:scrgbClr r="0" g="0" b="0"/>
        </a:fillRef>
        <a:effectRef idx="2">
          <a:scrgbClr r="0" g="0" b="0"/>
        </a:effectRef>
        <a:fontRef idx="minor">
          <a:schemeClr val="lt1"/>
        </a:fontRef>
      </dsp:style>
      <dsp:txBody>
        <a:bodyPr spcFirstLastPara="0" vert="horz" wrap="square" lIns="0" tIns="61722" rIns="0" bIns="0" numCol="1" spcCol="1270" anchor="t" anchorCtr="0">
          <a:noAutofit/>
        </a:bodyPr>
        <a:lstStyle/>
        <a:p>
          <a:pPr lvl="0" algn="l" defTabSz="800100">
            <a:lnSpc>
              <a:spcPct val="90000"/>
            </a:lnSpc>
            <a:spcBef>
              <a:spcPct val="0"/>
            </a:spcBef>
            <a:spcAft>
              <a:spcPct val="35000"/>
            </a:spcAft>
          </a:pPr>
          <a:r>
            <a:rPr lang="es-ES" sz="1800" kern="1200" dirty="0" err="1"/>
            <a:t>Focused</a:t>
          </a:r>
          <a:r>
            <a:rPr lang="es-ES" sz="1800" kern="1200" dirty="0"/>
            <a:t> </a:t>
          </a:r>
          <a:r>
            <a:rPr lang="es-ES" sz="1800" kern="1200" dirty="0" err="1"/>
            <a:t>on</a:t>
          </a:r>
          <a:r>
            <a:rPr lang="es-ES" sz="1800" kern="1200" dirty="0"/>
            <a:t> </a:t>
          </a:r>
          <a:r>
            <a:rPr lang="es-ES" sz="1800" kern="1200" dirty="0" err="1"/>
            <a:t>the</a:t>
          </a:r>
          <a:r>
            <a:rPr lang="es-ES" sz="1800" kern="1200" dirty="0"/>
            <a:t> </a:t>
          </a:r>
          <a:r>
            <a:rPr lang="es-ES" sz="1800" kern="1200" dirty="0" err="1"/>
            <a:t>collection</a:t>
          </a:r>
          <a:r>
            <a:rPr lang="es-ES" sz="1800" kern="1200" dirty="0"/>
            <a:t> of </a:t>
          </a:r>
          <a:r>
            <a:rPr lang="es-ES" sz="1800" kern="1200" dirty="0" err="1"/>
            <a:t>knowledge</a:t>
          </a:r>
          <a:r>
            <a:rPr lang="es-ES" sz="1800" kern="1200" dirty="0"/>
            <a:t> and </a:t>
          </a:r>
          <a:r>
            <a:rPr lang="es-ES" sz="1800" kern="1200" dirty="0" err="1"/>
            <a:t>observations</a:t>
          </a:r>
          <a:r>
            <a:rPr lang="es-ES" sz="1800" kern="1200" dirty="0"/>
            <a:t> </a:t>
          </a:r>
          <a:r>
            <a:rPr lang="es-ES" sz="1800" kern="1200" dirty="0" err="1"/>
            <a:t>from</a:t>
          </a:r>
          <a:r>
            <a:rPr lang="es-ES" sz="1800" kern="1200" dirty="0"/>
            <a:t> </a:t>
          </a:r>
          <a:r>
            <a:rPr lang="es-ES" sz="1800" kern="1200" dirty="0" err="1"/>
            <a:t>the</a:t>
          </a:r>
          <a:r>
            <a:rPr lang="es-ES" sz="1800" kern="1200" dirty="0"/>
            <a:t> </a:t>
          </a:r>
          <a:r>
            <a:rPr lang="es-ES" sz="1800" kern="1200" dirty="0" err="1"/>
            <a:t>market</a:t>
          </a:r>
          <a:endParaRPr lang="es-ES" sz="1800" kern="1200" dirty="0"/>
        </a:p>
        <a:p>
          <a:pPr lvl="0" algn="ctr" defTabSz="800100">
            <a:lnSpc>
              <a:spcPct val="90000"/>
            </a:lnSpc>
            <a:spcBef>
              <a:spcPct val="0"/>
            </a:spcBef>
            <a:spcAft>
              <a:spcPct val="35000"/>
            </a:spcAft>
          </a:pPr>
          <a:r>
            <a:rPr lang="es-ES" sz="1800" kern="1200" dirty="0"/>
            <a:t>24%</a:t>
          </a:r>
        </a:p>
      </dsp:txBody>
      <dsp:txXfrm>
        <a:off x="395875" y="1382084"/>
        <a:ext cx="1462481" cy="2355674"/>
      </dsp:txXfrm>
    </dsp:sp>
    <dsp:sp modelId="{5B528833-8B72-8349-9CD6-C76CACAADC54}">
      <dsp:nvSpPr>
        <dsp:cNvPr id="0" name=""/>
        <dsp:cNvSpPr/>
      </dsp:nvSpPr>
      <dsp:spPr>
        <a:xfrm>
          <a:off x="2035032" y="1382084"/>
          <a:ext cx="1963061" cy="2355674"/>
        </a:xfrm>
        <a:prstGeom prst="roundRect">
          <a:avLst>
            <a:gd name="adj" fmla="val 5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75438" rIns="97790" bIns="0" numCol="1" spcCol="1270" anchor="t" anchorCtr="0">
          <a:noAutofit/>
        </a:bodyPr>
        <a:lstStyle/>
        <a:p>
          <a:pPr lvl="0" algn="r" defTabSz="977900">
            <a:lnSpc>
              <a:spcPct val="90000"/>
            </a:lnSpc>
            <a:spcBef>
              <a:spcPct val="0"/>
            </a:spcBef>
            <a:spcAft>
              <a:spcPct val="35000"/>
            </a:spcAft>
          </a:pPr>
          <a:r>
            <a:rPr lang="es-ES" sz="2200" kern="1200" dirty="0"/>
            <a:t>Explore</a:t>
          </a:r>
        </a:p>
      </dsp:txBody>
      <dsp:txXfrm rot="16200000">
        <a:off x="1265512" y="2151604"/>
        <a:ext cx="1931652" cy="392612"/>
      </dsp:txXfrm>
    </dsp:sp>
    <dsp:sp modelId="{7EA1C4B4-0A9A-8041-B3CA-11392D46387D}">
      <dsp:nvSpPr>
        <dsp:cNvPr id="0" name=""/>
        <dsp:cNvSpPr/>
      </dsp:nvSpPr>
      <dsp:spPr>
        <a:xfrm rot="5400000">
          <a:off x="1871778" y="3253998"/>
          <a:ext cx="346138" cy="294459"/>
        </a:xfrm>
        <a:prstGeom prst="flowChartExtract">
          <a:avLst/>
        </a:prstGeom>
        <a:solidFill>
          <a:schemeClr val="lt2">
            <a:hueOff val="0"/>
            <a:satOff val="0"/>
            <a:lumOff val="0"/>
            <a:alphaOff val="0"/>
          </a:schemeClr>
        </a:solidFill>
        <a:ln w="6350" cap="flat" cmpd="sng" algn="ctr">
          <a:solidFill>
            <a:schemeClr val="dk2">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76B35FC5-2CE0-2D40-AC9E-AFA530084E2C}">
      <dsp:nvSpPr>
        <dsp:cNvPr id="0" name=""/>
        <dsp:cNvSpPr/>
      </dsp:nvSpPr>
      <dsp:spPr>
        <a:xfrm>
          <a:off x="2427644" y="1382084"/>
          <a:ext cx="1462481" cy="2355674"/>
        </a:xfrm>
        <a:prstGeom prst="rect">
          <a:avLst/>
        </a:prstGeom>
        <a:noFill/>
        <a:ln>
          <a:noFill/>
        </a:ln>
        <a:effectLst/>
        <a:scene3d>
          <a:camera prst="orthographicFront"/>
          <a:lightRig rig="flat" dir="t"/>
        </a:scene3d>
        <a:sp3d/>
      </dsp:spPr>
      <dsp:style>
        <a:lnRef idx="0">
          <a:scrgbClr r="0" g="0" b="0"/>
        </a:lnRef>
        <a:fillRef idx="3">
          <a:scrgbClr r="0" g="0" b="0"/>
        </a:fillRef>
        <a:effectRef idx="2">
          <a:scrgbClr r="0" g="0" b="0"/>
        </a:effectRef>
        <a:fontRef idx="minor">
          <a:schemeClr val="lt1"/>
        </a:fontRef>
      </dsp:style>
      <dsp:txBody>
        <a:bodyPr spcFirstLastPara="0" vert="horz" wrap="square" lIns="0" tIns="61722" rIns="0" bIns="0" numCol="1" spcCol="1270" anchor="t" anchorCtr="0">
          <a:noAutofit/>
        </a:bodyPr>
        <a:lstStyle/>
        <a:p>
          <a:pPr lvl="0" algn="l" defTabSz="800100">
            <a:lnSpc>
              <a:spcPct val="90000"/>
            </a:lnSpc>
            <a:spcBef>
              <a:spcPct val="0"/>
            </a:spcBef>
            <a:spcAft>
              <a:spcPct val="35000"/>
            </a:spcAft>
          </a:pPr>
          <a:r>
            <a:rPr lang="es-ES" sz="1800" kern="1200" dirty="0" err="1"/>
            <a:t>Development</a:t>
          </a:r>
          <a:r>
            <a:rPr lang="es-ES" sz="1800" kern="1200" dirty="0"/>
            <a:t> of a </a:t>
          </a:r>
          <a:r>
            <a:rPr lang="es-ES" sz="1800" kern="1200" dirty="0" err="1"/>
            <a:t>strategy</a:t>
          </a:r>
          <a:r>
            <a:rPr lang="es-ES" sz="1800" kern="1200" dirty="0"/>
            <a:t> and a </a:t>
          </a:r>
          <a:r>
            <a:rPr lang="es-ES" sz="1800" kern="1200" dirty="0" err="1"/>
            <a:t>roadmap</a:t>
          </a:r>
          <a:r>
            <a:rPr lang="es-ES" sz="1800" kern="1200" dirty="0"/>
            <a:t> </a:t>
          </a:r>
          <a:r>
            <a:rPr lang="es-ES" sz="1800" kern="1200" dirty="0" err="1"/>
            <a:t>based</a:t>
          </a:r>
          <a:r>
            <a:rPr lang="es-ES" sz="1800" kern="1200" dirty="0"/>
            <a:t> </a:t>
          </a:r>
          <a:r>
            <a:rPr lang="es-ES" sz="1800" kern="1200" dirty="0" err="1"/>
            <a:t>on</a:t>
          </a:r>
          <a:r>
            <a:rPr lang="es-ES" sz="1800" kern="1200" dirty="0"/>
            <a:t> </a:t>
          </a:r>
          <a:r>
            <a:rPr lang="es-ES" sz="1800" kern="1200" dirty="0" err="1"/>
            <a:t>business</a:t>
          </a:r>
          <a:r>
            <a:rPr lang="es-ES" sz="1800" kern="1200" dirty="0"/>
            <a:t> </a:t>
          </a:r>
          <a:r>
            <a:rPr lang="es-ES" sz="1800" kern="1200" dirty="0" err="1"/>
            <a:t>needs</a:t>
          </a:r>
          <a:r>
            <a:rPr lang="es-ES" sz="1800" kern="1200" dirty="0"/>
            <a:t> and </a:t>
          </a:r>
          <a:r>
            <a:rPr lang="es-ES" sz="1800" kern="1200" dirty="0" err="1"/>
            <a:t>business</a:t>
          </a:r>
          <a:r>
            <a:rPr lang="es-ES" sz="1800" kern="1200" dirty="0"/>
            <a:t> </a:t>
          </a:r>
          <a:r>
            <a:rPr lang="es-ES" sz="1800" kern="1200" dirty="0" err="1"/>
            <a:t>challenges</a:t>
          </a:r>
          <a:endParaRPr lang="es-ES" sz="1800" kern="1200" dirty="0"/>
        </a:p>
        <a:p>
          <a:pPr lvl="0" algn="ctr" defTabSz="800100">
            <a:lnSpc>
              <a:spcPct val="90000"/>
            </a:lnSpc>
            <a:spcBef>
              <a:spcPct val="0"/>
            </a:spcBef>
            <a:spcAft>
              <a:spcPct val="35000"/>
            </a:spcAft>
          </a:pPr>
          <a:r>
            <a:rPr lang="es-ES" sz="1800" kern="1200" dirty="0"/>
            <a:t>47%</a:t>
          </a:r>
        </a:p>
      </dsp:txBody>
      <dsp:txXfrm>
        <a:off x="2427644" y="1382084"/>
        <a:ext cx="1462481" cy="2355674"/>
      </dsp:txXfrm>
    </dsp:sp>
    <dsp:sp modelId="{CA1FF317-8D39-1544-8DE5-F7DF730D9A58}">
      <dsp:nvSpPr>
        <dsp:cNvPr id="0" name=""/>
        <dsp:cNvSpPr/>
      </dsp:nvSpPr>
      <dsp:spPr>
        <a:xfrm>
          <a:off x="4066801" y="1382084"/>
          <a:ext cx="1963061" cy="2355674"/>
        </a:xfrm>
        <a:prstGeom prst="roundRect">
          <a:avLst>
            <a:gd name="adj" fmla="val 5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75438" rIns="97790" bIns="0" numCol="1" spcCol="1270" anchor="t" anchorCtr="0">
          <a:noAutofit/>
        </a:bodyPr>
        <a:lstStyle/>
        <a:p>
          <a:pPr lvl="0" algn="r" defTabSz="977900">
            <a:lnSpc>
              <a:spcPct val="90000"/>
            </a:lnSpc>
            <a:spcBef>
              <a:spcPct val="0"/>
            </a:spcBef>
            <a:spcAft>
              <a:spcPct val="35000"/>
            </a:spcAft>
          </a:pPr>
          <a:r>
            <a:rPr lang="es-ES" sz="2200" kern="1200" dirty="0" err="1"/>
            <a:t>Interact</a:t>
          </a:r>
          <a:endParaRPr lang="es-ES" sz="2200" kern="1200" dirty="0"/>
        </a:p>
      </dsp:txBody>
      <dsp:txXfrm rot="16200000">
        <a:off x="3297281" y="2151604"/>
        <a:ext cx="1931652" cy="392612"/>
      </dsp:txXfrm>
    </dsp:sp>
    <dsp:sp modelId="{ECBC8426-6B3D-3B43-B464-0EDD9F4454A4}">
      <dsp:nvSpPr>
        <dsp:cNvPr id="0" name=""/>
        <dsp:cNvSpPr/>
      </dsp:nvSpPr>
      <dsp:spPr>
        <a:xfrm rot="5400000">
          <a:off x="3903547" y="3253998"/>
          <a:ext cx="346138" cy="294459"/>
        </a:xfrm>
        <a:prstGeom prst="flowChartExtract">
          <a:avLst/>
        </a:prstGeom>
        <a:solidFill>
          <a:schemeClr val="lt2">
            <a:hueOff val="0"/>
            <a:satOff val="0"/>
            <a:lumOff val="0"/>
            <a:alphaOff val="0"/>
          </a:schemeClr>
        </a:solidFill>
        <a:ln w="6350" cap="flat" cmpd="sng" algn="ctr">
          <a:solidFill>
            <a:schemeClr val="dk2">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CDBAFBED-9AF9-1A49-9A47-4867397B7756}">
      <dsp:nvSpPr>
        <dsp:cNvPr id="0" name=""/>
        <dsp:cNvSpPr/>
      </dsp:nvSpPr>
      <dsp:spPr>
        <a:xfrm>
          <a:off x="4459413" y="1382084"/>
          <a:ext cx="1462481" cy="2355674"/>
        </a:xfrm>
        <a:prstGeom prst="rect">
          <a:avLst/>
        </a:prstGeom>
        <a:noFill/>
        <a:ln>
          <a:noFill/>
        </a:ln>
        <a:effectLst/>
        <a:scene3d>
          <a:camera prst="orthographicFront"/>
          <a:lightRig rig="flat" dir="t"/>
        </a:scene3d>
        <a:sp3d/>
      </dsp:spPr>
      <dsp:style>
        <a:lnRef idx="0">
          <a:scrgbClr r="0" g="0" b="0"/>
        </a:lnRef>
        <a:fillRef idx="3">
          <a:scrgbClr r="0" g="0" b="0"/>
        </a:fillRef>
        <a:effectRef idx="2">
          <a:scrgbClr r="0" g="0" b="0"/>
        </a:effectRef>
        <a:fontRef idx="minor">
          <a:schemeClr val="lt1"/>
        </a:fontRef>
      </dsp:style>
      <dsp:txBody>
        <a:bodyPr spcFirstLastPara="0" vert="horz" wrap="square" lIns="0" tIns="61722" rIns="0" bIns="0" numCol="1" spcCol="1270" anchor="t" anchorCtr="0">
          <a:noAutofit/>
        </a:bodyPr>
        <a:lstStyle/>
        <a:p>
          <a:pPr lvl="0" algn="l" defTabSz="800100">
            <a:lnSpc>
              <a:spcPct val="90000"/>
            </a:lnSpc>
            <a:spcBef>
              <a:spcPct val="0"/>
            </a:spcBef>
            <a:spcAft>
              <a:spcPct val="35000"/>
            </a:spcAft>
          </a:pPr>
          <a:r>
            <a:rPr lang="es-ES" sz="1800" kern="1200" dirty="0" err="1"/>
            <a:t>Direct</a:t>
          </a:r>
          <a:r>
            <a:rPr lang="es-ES" sz="1800" kern="1200" dirty="0"/>
            <a:t> </a:t>
          </a:r>
          <a:r>
            <a:rPr lang="es-ES" sz="1800" kern="1200" dirty="0" err="1"/>
            <a:t>big</a:t>
          </a:r>
          <a:r>
            <a:rPr lang="es-ES" sz="1800" kern="1200" dirty="0"/>
            <a:t> data </a:t>
          </a:r>
          <a:r>
            <a:rPr lang="es-ES" sz="1800" kern="1200" dirty="0" err="1"/>
            <a:t>initiatives</a:t>
          </a:r>
          <a:r>
            <a:rPr lang="es-ES" sz="1800" kern="1200" dirty="0"/>
            <a:t> to </a:t>
          </a:r>
          <a:r>
            <a:rPr lang="es-ES" sz="1800" kern="1200" dirty="0" err="1"/>
            <a:t>validate</a:t>
          </a:r>
          <a:r>
            <a:rPr lang="es-ES" sz="1800" kern="1200" dirty="0"/>
            <a:t> </a:t>
          </a:r>
          <a:r>
            <a:rPr lang="es-ES" sz="1800" kern="1200" dirty="0" err="1"/>
            <a:t>the</a:t>
          </a:r>
          <a:r>
            <a:rPr lang="es-ES" sz="1800" kern="1200" dirty="0"/>
            <a:t> </a:t>
          </a:r>
          <a:r>
            <a:rPr lang="es-ES" sz="1800" kern="1200" dirty="0" err="1"/>
            <a:t>value</a:t>
          </a:r>
          <a:r>
            <a:rPr lang="es-ES" sz="1800" kern="1200" dirty="0"/>
            <a:t> and </a:t>
          </a:r>
          <a:r>
            <a:rPr lang="es-ES" sz="1800" kern="1200" dirty="0" err="1"/>
            <a:t>requirements</a:t>
          </a:r>
          <a:endParaRPr lang="es-ES" sz="1800" kern="1200" dirty="0"/>
        </a:p>
        <a:p>
          <a:pPr lvl="0" algn="ctr" defTabSz="800100">
            <a:lnSpc>
              <a:spcPct val="90000"/>
            </a:lnSpc>
            <a:spcBef>
              <a:spcPct val="0"/>
            </a:spcBef>
            <a:spcAft>
              <a:spcPct val="35000"/>
            </a:spcAft>
          </a:pPr>
          <a:r>
            <a:rPr lang="es-ES" sz="1800" kern="1200" dirty="0"/>
            <a:t>22%</a:t>
          </a:r>
        </a:p>
      </dsp:txBody>
      <dsp:txXfrm>
        <a:off x="4459413" y="1382084"/>
        <a:ext cx="1462481" cy="2355674"/>
      </dsp:txXfrm>
    </dsp:sp>
    <dsp:sp modelId="{88C9FADE-7943-BB49-B986-7CDB0D42FD0D}">
      <dsp:nvSpPr>
        <dsp:cNvPr id="0" name=""/>
        <dsp:cNvSpPr/>
      </dsp:nvSpPr>
      <dsp:spPr>
        <a:xfrm>
          <a:off x="6098570" y="1382084"/>
          <a:ext cx="1963061" cy="2355674"/>
        </a:xfrm>
        <a:prstGeom prst="roundRect">
          <a:avLst>
            <a:gd name="adj" fmla="val 5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scene3d>
          <a:camera prst="orthographicFront"/>
          <a:lightRig rig="flat" dir="t"/>
        </a:scene3d>
        <a:sp3d prstMaterial="plastic">
          <a:bevelT w="120900" h="88900"/>
          <a:bevelB w="88900" h="31750" prst="angle"/>
        </a:sp3d>
      </dsp:spPr>
      <dsp:style>
        <a:lnRef idx="0">
          <a:scrgbClr r="0" g="0" b="0"/>
        </a:lnRef>
        <a:fillRef idx="3">
          <a:scrgbClr r="0" g="0" b="0"/>
        </a:fillRef>
        <a:effectRef idx="2">
          <a:scrgbClr r="0" g="0" b="0"/>
        </a:effectRef>
        <a:fontRef idx="minor">
          <a:schemeClr val="lt1"/>
        </a:fontRef>
      </dsp:style>
      <dsp:txBody>
        <a:bodyPr spcFirstLastPara="0" vert="horz" wrap="square" lIns="0" tIns="75438" rIns="97790" bIns="0" numCol="1" spcCol="1270" anchor="t" anchorCtr="0">
          <a:noAutofit/>
        </a:bodyPr>
        <a:lstStyle/>
        <a:p>
          <a:pPr lvl="0" algn="r" defTabSz="977900">
            <a:lnSpc>
              <a:spcPct val="90000"/>
            </a:lnSpc>
            <a:spcBef>
              <a:spcPct val="0"/>
            </a:spcBef>
            <a:spcAft>
              <a:spcPct val="35000"/>
            </a:spcAft>
          </a:pPr>
          <a:r>
            <a:rPr lang="es-ES" sz="2200" kern="1200" dirty="0" err="1"/>
            <a:t>Execute</a:t>
          </a:r>
          <a:endParaRPr lang="es-ES" sz="2200" kern="1200" dirty="0"/>
        </a:p>
      </dsp:txBody>
      <dsp:txXfrm rot="16200000">
        <a:off x="5329050" y="2151604"/>
        <a:ext cx="1931652" cy="392612"/>
      </dsp:txXfrm>
    </dsp:sp>
    <dsp:sp modelId="{4DB1E2F5-5D94-E147-9D3D-483FFA095A6F}">
      <dsp:nvSpPr>
        <dsp:cNvPr id="0" name=""/>
        <dsp:cNvSpPr/>
      </dsp:nvSpPr>
      <dsp:spPr>
        <a:xfrm rot="5400000">
          <a:off x="5935316" y="3253998"/>
          <a:ext cx="346138" cy="294459"/>
        </a:xfrm>
        <a:prstGeom prst="flowChartExtract">
          <a:avLst/>
        </a:prstGeom>
        <a:solidFill>
          <a:schemeClr val="lt2">
            <a:hueOff val="0"/>
            <a:satOff val="0"/>
            <a:lumOff val="0"/>
            <a:alphaOff val="0"/>
          </a:schemeClr>
        </a:solidFill>
        <a:ln w="6350" cap="flat" cmpd="sng" algn="ctr">
          <a:solidFill>
            <a:schemeClr val="dk2">
              <a:hueOff val="0"/>
              <a:satOff val="0"/>
              <a:lumOff val="0"/>
              <a:alphaOff val="0"/>
            </a:schemeClr>
          </a:solidFill>
          <a:prstDash val="solid"/>
          <a:miter lim="800000"/>
        </a:ln>
        <a:effectLst/>
        <a:scene3d>
          <a:camera prst="orthographicFront"/>
          <a:lightRig rig="flat" dir="t"/>
        </a:scene3d>
        <a:sp3d z="190500" extrusionH="12700" prstMaterial="plastic">
          <a:bevelT w="50800" h="50800"/>
        </a:sp3d>
      </dsp:spPr>
      <dsp:style>
        <a:lnRef idx="1">
          <a:scrgbClr r="0" g="0" b="0"/>
        </a:lnRef>
        <a:fillRef idx="1">
          <a:scrgbClr r="0" g="0" b="0"/>
        </a:fillRef>
        <a:effectRef idx="2">
          <a:scrgbClr r="0" g="0" b="0"/>
        </a:effectRef>
        <a:fontRef idx="minor"/>
      </dsp:style>
    </dsp:sp>
    <dsp:sp modelId="{8C3C3A2B-26F8-1242-9305-4F7A56108A29}">
      <dsp:nvSpPr>
        <dsp:cNvPr id="0" name=""/>
        <dsp:cNvSpPr/>
      </dsp:nvSpPr>
      <dsp:spPr>
        <a:xfrm>
          <a:off x="6491182" y="1382084"/>
          <a:ext cx="1462481" cy="2355674"/>
        </a:xfrm>
        <a:prstGeom prst="rect">
          <a:avLst/>
        </a:prstGeom>
        <a:noFill/>
        <a:ln>
          <a:noFill/>
        </a:ln>
        <a:effectLst/>
        <a:scene3d>
          <a:camera prst="orthographicFront"/>
          <a:lightRig rig="flat" dir="t"/>
        </a:scene3d>
        <a:sp3d/>
      </dsp:spPr>
      <dsp:style>
        <a:lnRef idx="0">
          <a:scrgbClr r="0" g="0" b="0"/>
        </a:lnRef>
        <a:fillRef idx="3">
          <a:scrgbClr r="0" g="0" b="0"/>
        </a:fillRef>
        <a:effectRef idx="2">
          <a:scrgbClr r="0" g="0" b="0"/>
        </a:effectRef>
        <a:fontRef idx="minor">
          <a:schemeClr val="lt1"/>
        </a:fontRef>
      </dsp:style>
      <dsp:txBody>
        <a:bodyPr spcFirstLastPara="0" vert="horz" wrap="square" lIns="0" tIns="61722" rIns="0" bIns="0" numCol="1" spcCol="1270" anchor="t" anchorCtr="0">
          <a:noAutofit/>
        </a:bodyPr>
        <a:lstStyle/>
        <a:p>
          <a:pPr lvl="0" algn="l" defTabSz="800100">
            <a:lnSpc>
              <a:spcPct val="90000"/>
            </a:lnSpc>
            <a:spcBef>
              <a:spcPct val="0"/>
            </a:spcBef>
            <a:spcAft>
              <a:spcPct val="35000"/>
            </a:spcAft>
          </a:pPr>
          <a:r>
            <a:rPr lang="es-ES" sz="1800" kern="1200" dirty="0" err="1"/>
            <a:t>Deployment</a:t>
          </a:r>
          <a:r>
            <a:rPr lang="es-ES" sz="1800" kern="1200" dirty="0"/>
            <a:t> of </a:t>
          </a:r>
          <a:r>
            <a:rPr lang="es-ES" sz="1800" kern="1200" dirty="0" err="1"/>
            <a:t>two</a:t>
          </a:r>
          <a:r>
            <a:rPr lang="es-ES" sz="1800" kern="1200" dirty="0"/>
            <a:t> </a:t>
          </a:r>
          <a:r>
            <a:rPr lang="es-ES" sz="1800" kern="1200" dirty="0" err="1"/>
            <a:t>or</a:t>
          </a:r>
          <a:r>
            <a:rPr lang="es-ES" sz="1800" kern="1200" dirty="0"/>
            <a:t> more </a:t>
          </a:r>
          <a:r>
            <a:rPr lang="es-ES" sz="1800" kern="1200" dirty="0" err="1"/>
            <a:t>big</a:t>
          </a:r>
          <a:r>
            <a:rPr lang="es-ES" sz="1800" kern="1200" dirty="0"/>
            <a:t> data </a:t>
          </a:r>
          <a:r>
            <a:rPr lang="es-ES" sz="1800" kern="1200" dirty="0" err="1"/>
            <a:t>initiatives</a:t>
          </a:r>
          <a:r>
            <a:rPr lang="es-ES" sz="1800" kern="1200" dirty="0"/>
            <a:t> and </a:t>
          </a:r>
          <a:r>
            <a:rPr lang="es-ES" sz="1800" kern="1200" dirty="0" err="1"/>
            <a:t>continue</a:t>
          </a:r>
          <a:r>
            <a:rPr lang="es-ES" sz="1800" kern="1200" dirty="0"/>
            <a:t> to </a:t>
          </a:r>
          <a:r>
            <a:rPr lang="es-ES" sz="1800" kern="1200" dirty="0" err="1"/>
            <a:t>apply</a:t>
          </a:r>
          <a:r>
            <a:rPr lang="es-ES" sz="1800" kern="1200" dirty="0"/>
            <a:t> </a:t>
          </a:r>
          <a:r>
            <a:rPr lang="es-ES" sz="1800" kern="1200" dirty="0" err="1"/>
            <a:t>advanced</a:t>
          </a:r>
          <a:r>
            <a:rPr lang="es-ES" sz="1800" kern="1200" dirty="0"/>
            <a:t> </a:t>
          </a:r>
          <a:r>
            <a:rPr lang="es-ES" sz="1800" kern="1200" dirty="0" err="1"/>
            <a:t>analytics</a:t>
          </a:r>
          <a:endParaRPr lang="es-ES" sz="1800" kern="1200" dirty="0"/>
        </a:p>
        <a:p>
          <a:pPr lvl="0" algn="ctr" defTabSz="800100">
            <a:lnSpc>
              <a:spcPct val="90000"/>
            </a:lnSpc>
            <a:spcBef>
              <a:spcPct val="0"/>
            </a:spcBef>
            <a:spcAft>
              <a:spcPct val="35000"/>
            </a:spcAft>
          </a:pPr>
          <a:r>
            <a:rPr lang="es-ES" sz="1800" kern="1200" dirty="0"/>
            <a:t>6%</a:t>
          </a:r>
        </a:p>
      </dsp:txBody>
      <dsp:txXfrm>
        <a:off x="6491182" y="1382084"/>
        <a:ext cx="1462481" cy="235567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7EAC9B-D687-4D42-AAF7-6C0215BE0887}">
      <dsp:nvSpPr>
        <dsp:cNvPr id="0" name=""/>
        <dsp:cNvSpPr/>
      </dsp:nvSpPr>
      <dsp:spPr>
        <a:xfrm>
          <a:off x="2678"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err="1"/>
            <a:t>Educate</a:t>
          </a:r>
          <a:endParaRPr lang="es-ES" sz="2300" kern="1200" dirty="0"/>
        </a:p>
      </dsp:txBody>
      <dsp:txXfrm>
        <a:off x="23261" y="1701199"/>
        <a:ext cx="1130111" cy="661600"/>
      </dsp:txXfrm>
    </dsp:sp>
    <dsp:sp modelId="{002E2134-080B-3E49-AF11-3A225BA66633}">
      <dsp:nvSpPr>
        <dsp:cNvPr id="0" name=""/>
        <dsp:cNvSpPr/>
      </dsp:nvSpPr>
      <dsp:spPr>
        <a:xfrm>
          <a:off x="1291083" y="1886761"/>
          <a:ext cx="248310" cy="290476"/>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s-ES" sz="1200" kern="1200"/>
        </a:p>
      </dsp:txBody>
      <dsp:txXfrm>
        <a:off x="1291083" y="1944856"/>
        <a:ext cx="173817" cy="174286"/>
      </dsp:txXfrm>
    </dsp:sp>
    <dsp:sp modelId="{F9F385AA-DF89-2B49-A96C-E100F2EA008F}">
      <dsp:nvSpPr>
        <dsp:cNvPr id="0" name=""/>
        <dsp:cNvSpPr/>
      </dsp:nvSpPr>
      <dsp:spPr>
        <a:xfrm>
          <a:off x="1642467"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a:t>Explore</a:t>
          </a:r>
        </a:p>
      </dsp:txBody>
      <dsp:txXfrm>
        <a:off x="1663050" y="1701199"/>
        <a:ext cx="1130111" cy="661600"/>
      </dsp:txXfrm>
    </dsp:sp>
    <dsp:sp modelId="{5AAFBBA2-CD9D-7F48-BA25-774EE30E8733}">
      <dsp:nvSpPr>
        <dsp:cNvPr id="0" name=""/>
        <dsp:cNvSpPr/>
      </dsp:nvSpPr>
      <dsp:spPr>
        <a:xfrm>
          <a:off x="2930872" y="1886761"/>
          <a:ext cx="248310" cy="290476"/>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s-ES" sz="1200" kern="1200"/>
        </a:p>
      </dsp:txBody>
      <dsp:txXfrm>
        <a:off x="2930872" y="1944856"/>
        <a:ext cx="173817" cy="174286"/>
      </dsp:txXfrm>
    </dsp:sp>
    <dsp:sp modelId="{374B0552-6177-6D43-8D4E-8FB1026D4FA2}">
      <dsp:nvSpPr>
        <dsp:cNvPr id="0" name=""/>
        <dsp:cNvSpPr/>
      </dsp:nvSpPr>
      <dsp:spPr>
        <a:xfrm>
          <a:off x="3282255"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err="1"/>
            <a:t>Interact</a:t>
          </a:r>
          <a:endParaRPr lang="es-ES" sz="2300" kern="1200" dirty="0"/>
        </a:p>
      </dsp:txBody>
      <dsp:txXfrm>
        <a:off x="3302838" y="1701199"/>
        <a:ext cx="1130111" cy="661600"/>
      </dsp:txXfrm>
    </dsp:sp>
    <dsp:sp modelId="{0DF18A39-1B04-154A-9755-AC14008E194B}">
      <dsp:nvSpPr>
        <dsp:cNvPr id="0" name=""/>
        <dsp:cNvSpPr/>
      </dsp:nvSpPr>
      <dsp:spPr>
        <a:xfrm>
          <a:off x="4570660" y="1886761"/>
          <a:ext cx="248310" cy="290476"/>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s-ES" sz="1200" kern="1200"/>
        </a:p>
      </dsp:txBody>
      <dsp:txXfrm>
        <a:off x="4570660" y="1944856"/>
        <a:ext cx="173817" cy="174286"/>
      </dsp:txXfrm>
    </dsp:sp>
    <dsp:sp modelId="{E2FD1B43-1766-A24E-8F87-2D49174BD69A}">
      <dsp:nvSpPr>
        <dsp:cNvPr id="0" name=""/>
        <dsp:cNvSpPr/>
      </dsp:nvSpPr>
      <dsp:spPr>
        <a:xfrm>
          <a:off x="4922043"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err="1"/>
            <a:t>Execute</a:t>
          </a:r>
          <a:endParaRPr lang="es-ES" sz="2300" kern="1200" dirty="0"/>
        </a:p>
      </dsp:txBody>
      <dsp:txXfrm>
        <a:off x="4942626" y="1701199"/>
        <a:ext cx="1130111" cy="661600"/>
      </dsp:txXfrm>
    </dsp:sp>
  </dsp:spTree>
</dsp:drawing>
</file>

<file path=ppt/diagrams/drawing3.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7EAC9B-D687-4D42-AAF7-6C0215BE0887}">
      <dsp:nvSpPr>
        <dsp:cNvPr id="0" name=""/>
        <dsp:cNvSpPr/>
      </dsp:nvSpPr>
      <dsp:spPr>
        <a:xfrm>
          <a:off x="2678"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err="1"/>
            <a:t>Educate</a:t>
          </a:r>
          <a:endParaRPr lang="es-ES" sz="2300" kern="1200" dirty="0"/>
        </a:p>
      </dsp:txBody>
      <dsp:txXfrm>
        <a:off x="23261" y="1701199"/>
        <a:ext cx="1130111" cy="661600"/>
      </dsp:txXfrm>
    </dsp:sp>
    <dsp:sp modelId="{002E2134-080B-3E49-AF11-3A225BA66633}">
      <dsp:nvSpPr>
        <dsp:cNvPr id="0" name=""/>
        <dsp:cNvSpPr/>
      </dsp:nvSpPr>
      <dsp:spPr>
        <a:xfrm>
          <a:off x="1291083" y="1886761"/>
          <a:ext cx="248310" cy="290476"/>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s-ES" sz="1200" kern="1200"/>
        </a:p>
      </dsp:txBody>
      <dsp:txXfrm>
        <a:off x="1291083" y="1944856"/>
        <a:ext cx="173817" cy="174286"/>
      </dsp:txXfrm>
    </dsp:sp>
    <dsp:sp modelId="{F9F385AA-DF89-2B49-A96C-E100F2EA008F}">
      <dsp:nvSpPr>
        <dsp:cNvPr id="0" name=""/>
        <dsp:cNvSpPr/>
      </dsp:nvSpPr>
      <dsp:spPr>
        <a:xfrm>
          <a:off x="1642467"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a:t>Explore</a:t>
          </a:r>
        </a:p>
      </dsp:txBody>
      <dsp:txXfrm>
        <a:off x="1663050" y="1701199"/>
        <a:ext cx="1130111" cy="661600"/>
      </dsp:txXfrm>
    </dsp:sp>
    <dsp:sp modelId="{5AAFBBA2-CD9D-7F48-BA25-774EE30E8733}">
      <dsp:nvSpPr>
        <dsp:cNvPr id="0" name=""/>
        <dsp:cNvSpPr/>
      </dsp:nvSpPr>
      <dsp:spPr>
        <a:xfrm>
          <a:off x="2930872" y="1886761"/>
          <a:ext cx="248310" cy="290476"/>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s-ES" sz="1200" kern="1200"/>
        </a:p>
      </dsp:txBody>
      <dsp:txXfrm>
        <a:off x="2930872" y="1944856"/>
        <a:ext cx="173817" cy="174286"/>
      </dsp:txXfrm>
    </dsp:sp>
    <dsp:sp modelId="{374B0552-6177-6D43-8D4E-8FB1026D4FA2}">
      <dsp:nvSpPr>
        <dsp:cNvPr id="0" name=""/>
        <dsp:cNvSpPr/>
      </dsp:nvSpPr>
      <dsp:spPr>
        <a:xfrm>
          <a:off x="3282255"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err="1"/>
            <a:t>Interact</a:t>
          </a:r>
          <a:endParaRPr lang="es-ES" sz="2300" kern="1200" dirty="0"/>
        </a:p>
      </dsp:txBody>
      <dsp:txXfrm>
        <a:off x="3302838" y="1701199"/>
        <a:ext cx="1130111" cy="661600"/>
      </dsp:txXfrm>
    </dsp:sp>
    <dsp:sp modelId="{0DF18A39-1B04-154A-9755-AC14008E194B}">
      <dsp:nvSpPr>
        <dsp:cNvPr id="0" name=""/>
        <dsp:cNvSpPr/>
      </dsp:nvSpPr>
      <dsp:spPr>
        <a:xfrm>
          <a:off x="4570660" y="1886761"/>
          <a:ext cx="248310" cy="290476"/>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s-ES" sz="1200" kern="1200"/>
        </a:p>
      </dsp:txBody>
      <dsp:txXfrm>
        <a:off x="4570660" y="1944856"/>
        <a:ext cx="173817" cy="174286"/>
      </dsp:txXfrm>
    </dsp:sp>
    <dsp:sp modelId="{E2FD1B43-1766-A24E-8F87-2D49174BD69A}">
      <dsp:nvSpPr>
        <dsp:cNvPr id="0" name=""/>
        <dsp:cNvSpPr/>
      </dsp:nvSpPr>
      <dsp:spPr>
        <a:xfrm>
          <a:off x="4922043"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err="1"/>
            <a:t>Execute</a:t>
          </a:r>
          <a:endParaRPr lang="es-ES" sz="2300" kern="1200" dirty="0"/>
        </a:p>
      </dsp:txBody>
      <dsp:txXfrm>
        <a:off x="4942626" y="1701199"/>
        <a:ext cx="1130111" cy="661600"/>
      </dsp:txXfrm>
    </dsp:sp>
  </dsp:spTree>
</dsp:drawing>
</file>

<file path=ppt/diagrams/drawing4.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B37EAC9B-D687-4D42-AAF7-6C0215BE0887}">
      <dsp:nvSpPr>
        <dsp:cNvPr id="0" name=""/>
        <dsp:cNvSpPr/>
      </dsp:nvSpPr>
      <dsp:spPr>
        <a:xfrm>
          <a:off x="2678"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err="1"/>
            <a:t>Educate</a:t>
          </a:r>
          <a:endParaRPr lang="es-ES" sz="2300" kern="1200" dirty="0"/>
        </a:p>
      </dsp:txBody>
      <dsp:txXfrm>
        <a:off x="23261" y="1701199"/>
        <a:ext cx="1130111" cy="661600"/>
      </dsp:txXfrm>
    </dsp:sp>
    <dsp:sp modelId="{002E2134-080B-3E49-AF11-3A225BA66633}">
      <dsp:nvSpPr>
        <dsp:cNvPr id="0" name=""/>
        <dsp:cNvSpPr/>
      </dsp:nvSpPr>
      <dsp:spPr>
        <a:xfrm>
          <a:off x="1291083" y="1886761"/>
          <a:ext cx="248310" cy="290476"/>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s-ES" sz="1200" kern="1200"/>
        </a:p>
      </dsp:txBody>
      <dsp:txXfrm>
        <a:off x="1291083" y="1944856"/>
        <a:ext cx="173817" cy="174286"/>
      </dsp:txXfrm>
    </dsp:sp>
    <dsp:sp modelId="{F9F385AA-DF89-2B49-A96C-E100F2EA008F}">
      <dsp:nvSpPr>
        <dsp:cNvPr id="0" name=""/>
        <dsp:cNvSpPr/>
      </dsp:nvSpPr>
      <dsp:spPr>
        <a:xfrm>
          <a:off x="1642467"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a:t>Explore</a:t>
          </a:r>
        </a:p>
      </dsp:txBody>
      <dsp:txXfrm>
        <a:off x="1663050" y="1701199"/>
        <a:ext cx="1130111" cy="661600"/>
      </dsp:txXfrm>
    </dsp:sp>
    <dsp:sp modelId="{5AAFBBA2-CD9D-7F48-BA25-774EE30E8733}">
      <dsp:nvSpPr>
        <dsp:cNvPr id="0" name=""/>
        <dsp:cNvSpPr/>
      </dsp:nvSpPr>
      <dsp:spPr>
        <a:xfrm>
          <a:off x="2930872" y="1886761"/>
          <a:ext cx="248310" cy="290476"/>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s-ES" sz="1200" kern="1200"/>
        </a:p>
      </dsp:txBody>
      <dsp:txXfrm>
        <a:off x="2930872" y="1944856"/>
        <a:ext cx="173817" cy="174286"/>
      </dsp:txXfrm>
    </dsp:sp>
    <dsp:sp modelId="{374B0552-6177-6D43-8D4E-8FB1026D4FA2}">
      <dsp:nvSpPr>
        <dsp:cNvPr id="0" name=""/>
        <dsp:cNvSpPr/>
      </dsp:nvSpPr>
      <dsp:spPr>
        <a:xfrm>
          <a:off x="3282255"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err="1"/>
            <a:t>Interact</a:t>
          </a:r>
          <a:endParaRPr lang="es-ES" sz="2300" kern="1200" dirty="0"/>
        </a:p>
      </dsp:txBody>
      <dsp:txXfrm>
        <a:off x="3302838" y="1701199"/>
        <a:ext cx="1130111" cy="661600"/>
      </dsp:txXfrm>
    </dsp:sp>
    <dsp:sp modelId="{0DF18A39-1B04-154A-9755-AC14008E194B}">
      <dsp:nvSpPr>
        <dsp:cNvPr id="0" name=""/>
        <dsp:cNvSpPr/>
      </dsp:nvSpPr>
      <dsp:spPr>
        <a:xfrm>
          <a:off x="4570660" y="1886761"/>
          <a:ext cx="248310" cy="290476"/>
        </a:xfrm>
        <a:prstGeom prst="rightArrow">
          <a:avLst>
            <a:gd name="adj1" fmla="val 60000"/>
            <a:gd name="adj2" fmla="val 50000"/>
          </a:avLst>
        </a:prstGeom>
        <a:gradFill rotWithShape="0">
          <a:gsLst>
            <a:gs pos="0">
              <a:schemeClr val="dk2">
                <a:tint val="60000"/>
                <a:hueOff val="0"/>
                <a:satOff val="0"/>
                <a:lumOff val="0"/>
                <a:alphaOff val="0"/>
                <a:satMod val="103000"/>
                <a:lumMod val="102000"/>
                <a:tint val="94000"/>
              </a:schemeClr>
            </a:gs>
            <a:gs pos="50000">
              <a:schemeClr val="dk2">
                <a:tint val="60000"/>
                <a:hueOff val="0"/>
                <a:satOff val="0"/>
                <a:lumOff val="0"/>
                <a:alphaOff val="0"/>
                <a:satMod val="110000"/>
                <a:lumMod val="100000"/>
                <a:shade val="100000"/>
              </a:schemeClr>
            </a:gs>
            <a:gs pos="100000">
              <a:schemeClr val="dk2">
                <a:tint val="60000"/>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0" tIns="0" rIns="0" bIns="0" numCol="1" spcCol="1270" anchor="ctr" anchorCtr="0">
          <a:noAutofit/>
        </a:bodyPr>
        <a:lstStyle/>
        <a:p>
          <a:pPr lvl="0" algn="ctr" defTabSz="533400">
            <a:lnSpc>
              <a:spcPct val="90000"/>
            </a:lnSpc>
            <a:spcBef>
              <a:spcPct val="0"/>
            </a:spcBef>
            <a:spcAft>
              <a:spcPct val="35000"/>
            </a:spcAft>
          </a:pPr>
          <a:endParaRPr lang="es-ES" sz="1200" kern="1200"/>
        </a:p>
      </dsp:txBody>
      <dsp:txXfrm>
        <a:off x="4570660" y="1944856"/>
        <a:ext cx="173817" cy="174286"/>
      </dsp:txXfrm>
    </dsp:sp>
    <dsp:sp modelId="{E2FD1B43-1766-A24E-8F87-2D49174BD69A}">
      <dsp:nvSpPr>
        <dsp:cNvPr id="0" name=""/>
        <dsp:cNvSpPr/>
      </dsp:nvSpPr>
      <dsp:spPr>
        <a:xfrm>
          <a:off x="4922043" y="1680616"/>
          <a:ext cx="1171277" cy="702766"/>
        </a:xfrm>
        <a:prstGeom prst="roundRect">
          <a:avLst>
            <a:gd name="adj" fmla="val 10000"/>
          </a:avLst>
        </a:prstGeom>
        <a:gradFill rotWithShape="0">
          <a:gsLst>
            <a:gs pos="0">
              <a:schemeClr val="dk2">
                <a:hueOff val="0"/>
                <a:satOff val="0"/>
                <a:lumOff val="0"/>
                <a:alphaOff val="0"/>
                <a:satMod val="103000"/>
                <a:lumMod val="102000"/>
                <a:tint val="94000"/>
              </a:schemeClr>
            </a:gs>
            <a:gs pos="50000">
              <a:schemeClr val="dk2">
                <a:hueOff val="0"/>
                <a:satOff val="0"/>
                <a:lumOff val="0"/>
                <a:alphaOff val="0"/>
                <a:satMod val="110000"/>
                <a:lumMod val="100000"/>
                <a:shade val="100000"/>
              </a:schemeClr>
            </a:gs>
            <a:gs pos="100000">
              <a:schemeClr val="dk2">
                <a:hueOff val="0"/>
                <a:satOff val="0"/>
                <a:lumOff val="0"/>
                <a:alphaOff val="0"/>
                <a:lumMod val="99000"/>
                <a:satMod val="120000"/>
                <a:shade val="78000"/>
              </a:schemeClr>
            </a:gs>
          </a:gsLst>
          <a:lin ang="5400000" scaled="0"/>
        </a:gradFill>
        <a:ln>
          <a:noFill/>
        </a:ln>
        <a:effectLst>
          <a:outerShdw blurRad="57150" dist="19050" dir="5400000" algn="ctr" rotWithShape="0">
            <a:srgbClr val="000000">
              <a:alpha val="63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87630" tIns="87630" rIns="87630" bIns="87630" numCol="1" spcCol="1270" anchor="ctr" anchorCtr="0">
          <a:noAutofit/>
        </a:bodyPr>
        <a:lstStyle/>
        <a:p>
          <a:pPr lvl="0" algn="ctr" defTabSz="1022350">
            <a:lnSpc>
              <a:spcPct val="90000"/>
            </a:lnSpc>
            <a:spcBef>
              <a:spcPct val="0"/>
            </a:spcBef>
            <a:spcAft>
              <a:spcPct val="35000"/>
            </a:spcAft>
          </a:pPr>
          <a:r>
            <a:rPr lang="es-ES" sz="2300" kern="1200" dirty="0" err="1"/>
            <a:t>Execute</a:t>
          </a:r>
          <a:endParaRPr lang="es-ES" sz="2300" kern="1200" dirty="0"/>
        </a:p>
      </dsp:txBody>
      <dsp:txXfrm>
        <a:off x="4942626" y="1701199"/>
        <a:ext cx="1130111" cy="661600"/>
      </dsp:txXfrm>
    </dsp:sp>
  </dsp:spTree>
</dsp:drawing>
</file>

<file path=ppt/diagrams/layout1.xml><?xml version="1.0" encoding="utf-8"?>
<dgm:layoutDef xmlns:dgm="http://schemas.openxmlformats.org/drawingml/2006/diagram" xmlns:a="http://schemas.openxmlformats.org/drawingml/2006/main" uniqueId="urn:microsoft.com/office/officeart/2005/8/layout/hProcess7">
  <dgm:title val=""/>
  <dgm:desc val=""/>
  <dgm:catLst>
    <dgm:cat type="process" pri="21000"/>
    <dgm:cat type="list" pri="9000"/>
  </dgm:catLst>
  <dgm:sampData>
    <dgm:dataModel>
      <dgm:ptLst>
        <dgm:pt modelId="0" type="doc"/>
        <dgm:pt modelId="1">
          <dgm:prSet phldr="1"/>
        </dgm:pt>
        <dgm:pt modelId="11">
          <dgm:prSet phldr="1"/>
        </dgm:pt>
        <dgm:pt modelId="2">
          <dgm:prSet phldr="1"/>
        </dgm:pt>
        <dgm:pt modelId="21">
          <dgm:prSet phldr="1"/>
        </dgm:pt>
        <dgm:pt modelId="3">
          <dgm:prSet phldr="1"/>
        </dgm:pt>
        <dgm:pt modelId="31">
          <dgm:prSet phldr="1"/>
        </dgm:pt>
      </dgm:ptLst>
      <dgm:cxnLst>
        <dgm:cxn modelId="4" srcId="0" destId="1" srcOrd="0" destOrd="0"/>
        <dgm:cxn modelId="5" srcId="0" destId="2" srcOrd="1" destOrd="0"/>
        <dgm:cxn modelId="6" srcId="0" destId="3" srcOrd="2" destOrd="0"/>
        <dgm:cxn modelId="13" srcId="1" destId="11" srcOrd="0" destOrd="0"/>
        <dgm:cxn modelId="23" srcId="2" destId="21" srcOrd="0" destOrd="0"/>
        <dgm:cxn modelId="33" srcId="3" destId="31" srcOrd="0"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L"/>
          <dgm:param type="nodeVertAlign" val="t"/>
        </dgm:alg>
      </dgm:if>
      <dgm:else name="Name3">
        <dgm:alg type="lin">
          <dgm:param type="linDir" val="fromR"/>
          <dgm:param type="nodeVertAlign" val="t"/>
        </dgm:alg>
      </dgm:else>
    </dgm:choose>
    <dgm:shape xmlns:r="http://schemas.openxmlformats.org/officeDocument/2006/relationships" r:blip="">
      <dgm:adjLst/>
    </dgm:shape>
    <dgm:presOf/>
    <dgm:constrLst>
      <dgm:constr type="h" for="ch" forName="compositeNode" refType="h"/>
      <dgm:constr type="w" for="ch" forName="compositeNode" refType="w"/>
      <dgm:constr type="w" for="ch" forName="hSp" refType="w" refFor="ch" refForName="compositeNode" fact="-0.035"/>
      <dgm:constr type="w" for="des" forName="simulatedConn" refType="w" refFor="ch" refForName="compositeNode" fact="0.15"/>
      <dgm:constr type="h" for="des" forName="simulatedConn" refType="w" refFor="des" refForName="simulatedConn"/>
      <dgm:constr type="h" for="des" forName="vSp1" refType="w" refFor="ch" refForName="compositeNode" fact="0.8"/>
      <dgm:constr type="h" for="des" forName="vSp2" refType="w" refFor="ch" refForName="compositeNode" fact="0.07"/>
      <dgm:constr type="w" for="ch" forName="vProcSp" refType="w" refFor="des" refForName="simulatedConn" op="equ"/>
      <dgm:constr type="h" for="ch" forName="vProcSp" refType="h" refFor="ch" refForName="compositeNode" op="equ"/>
      <dgm:constr type="w" for="ch" forName="sibTrans" refType="w" refFor="ch" refForName="compositeNode" fact="-0.08"/>
      <dgm:constr type="primFontSz" for="des" forName="parentNode" op="equ"/>
      <dgm:constr type="primFontSz" for="des" forName="childNode" op="equ"/>
    </dgm:constrLst>
    <dgm:ruleLst/>
    <dgm:forEach name="Name4" axis="ch" ptType="node">
      <dgm:layoutNode name="compositeNode">
        <dgm:varLst>
          <dgm:bulletEnabled val="1"/>
        </dgm:varLst>
        <dgm:alg type="composite"/>
        <dgm:choose name="Name5">
          <dgm:if name="Name6" func="var" arg="dir" op="equ" val="norm">
            <dgm:constrLst>
              <dgm:constr type="h" refType="w" op="lte" fact="1.2"/>
              <dgm:constr type="w" for="ch" forName="bgRect" refType="w"/>
              <dgm:constr type="h" for="ch" forName="bgRect" refType="h"/>
              <dgm:constr type="t" for="ch" forName="bgRect"/>
              <dgm:constr type="l" for="ch" forName="bgRect"/>
              <dgm:constr type="w" for="ch" forName="parentNode" refType="w" refFor="ch" refForName="bgRect" fact="0.2"/>
              <dgm:constr type="h" for="ch" forName="parentNode" refType="h" fact="0.82"/>
              <dgm:constr type="t" for="ch" forName="parentNode"/>
              <dgm:constr type="l" for="ch" forName="parentNode"/>
              <dgm:constr type="r" for="ch" forName="childNode" refType="r" refFor="ch" refForName="bgRect" fact="0.945"/>
              <dgm:constr type="h" for="ch" forName="childNode" refType="h" refFor="ch" refForName="bgRect" op="equ"/>
              <dgm:constr type="t" for="ch" forName="childNode"/>
              <dgm:constr type="l" for="ch" forName="childNode" refType="r" refFor="ch" refForName="parentNode"/>
            </dgm:constrLst>
          </dgm:if>
          <dgm:else name="Name7">
            <dgm:constrLst>
              <dgm:constr type="h" refType="w" op="lte" fact="1.2"/>
              <dgm:constr type="w" for="ch" forName="bgRect" refType="w"/>
              <dgm:constr type="h" for="ch" forName="bgRect" refType="h"/>
              <dgm:constr type="t" for="ch" forName="bgRect"/>
              <dgm:constr type="r" for="ch" forName="bgRect" refType="w"/>
              <dgm:constr type="w" for="ch" forName="parentNode" refType="w" refFor="ch" refForName="bgRect" fact="0.2"/>
              <dgm:constr type="h" for="ch" forName="parentNode" refType="h" fact="0.82"/>
              <dgm:constr type="t" for="ch" forName="parentNode"/>
              <dgm:constr type="r" for="ch" forName="parentNode" refType="w"/>
              <dgm:constr type="h" for="ch" forName="childNode" refType="h" refFor="ch" refForName="bgRect"/>
              <dgm:constr type="t" for="ch" forName="childNode"/>
              <dgm:constr type="r" for="ch" forName="childNode" refType="l" refFor="ch" refForName="parentNode"/>
              <dgm:constr type="l" for="ch" forName="childNode" refType="w" refFor="ch" refForName="bgRect" fact="0.055"/>
            </dgm:constrLst>
          </dgm:else>
        </dgm:choose>
        <dgm:ruleLst>
          <dgm:rule type="w" for="ch" forName="childNode" val="NaN" fact="NaN" max="30"/>
        </dgm:ruleLst>
        <dgm:layoutNode name="bgRect" styleLbl="node1">
          <dgm:alg type="sp"/>
          <dgm:shape xmlns:r="http://schemas.openxmlformats.org/officeDocument/2006/relationships" type="roundRect" r:blip="" zOrderOff="-1">
            <dgm:adjLst>
              <dgm:adj idx="1" val="0.05"/>
            </dgm:adjLst>
          </dgm:shape>
          <dgm:presOf axis="self"/>
          <dgm:constrLst/>
          <dgm:ruleLst/>
        </dgm:layoutNode>
        <dgm:layoutNode name="parentNode" styleLbl="node1">
          <dgm:varLst>
            <dgm:chMax val="0"/>
            <dgm:bulletEnabled val="1"/>
          </dgm:varLst>
          <dgm:presOf axis="self"/>
          <dgm:choose name="Name8">
            <dgm:if name="Name9" func="var" arg="dir" op="equ" val="norm">
              <dgm:alg type="tx">
                <dgm:param type="autoTxRot" val="grav"/>
                <dgm:param type="txAnchorVert" val="t"/>
                <dgm:param type="parTxLTRAlign" val="r"/>
                <dgm:param type="parTxRTLAlign" val="r"/>
              </dgm:alg>
              <dgm:shape xmlns:r="http://schemas.openxmlformats.org/officeDocument/2006/relationships" rot="270" type="rect" r:blip="" hideGeom="1">
                <dgm:adjLst/>
              </dgm:shape>
              <dgm:constrLst>
                <dgm:constr type="primFontSz" val="65"/>
                <dgm:constr type="lMarg"/>
                <dgm:constr type="rMarg" refType="primFontSz" fact="0.35"/>
                <dgm:constr type="tMarg" refType="primFontSz" fact="0.27"/>
                <dgm:constr type="bMarg"/>
              </dgm:constrLst>
            </dgm:if>
            <dgm:else name="Name10">
              <dgm:alg type="tx">
                <dgm:param type="autoTxRot" val="grav"/>
                <dgm:param type="txAnchorVert" val="t"/>
                <dgm:param type="parTxLTRAlign" val="l"/>
                <dgm:param type="parTxRTLAlign" val="l"/>
              </dgm:alg>
              <dgm:shape xmlns:r="http://schemas.openxmlformats.org/officeDocument/2006/relationships" rot="90" type="rect" r:blip="" hideGeom="1">
                <dgm:adjLst/>
              </dgm:shape>
              <dgm:constrLst>
                <dgm:constr type="primFontSz" val="65"/>
                <dgm:constr type="lMarg" refType="primFontSz" fact="0.35"/>
                <dgm:constr type="rMarg"/>
                <dgm:constr type="tMarg" refType="primFontSz" fact="0.27"/>
                <dgm:constr type="bMarg"/>
              </dgm:constrLst>
            </dgm:else>
          </dgm:choose>
          <dgm:ruleLst>
            <dgm:rule type="primFontSz" val="5" fact="NaN" max="NaN"/>
          </dgm:ruleLst>
        </dgm:layoutNode>
        <dgm:choose name="Name11">
          <dgm:if name="Name12" axis="ch" ptType="node" func="cnt" op="gte" val="1">
            <dgm:layoutNode name="childNode" styleLbl="node1" moveWith="bgRect">
              <dgm:varLst>
                <dgm:bulletEnabled val="1"/>
              </dgm:varLst>
              <dgm:alg type="tx">
                <dgm:param type="parTxLTRAlign" val="l"/>
                <dgm:param type="parTxRTLAlign" val="r"/>
                <dgm:param type="txAnchorVert" val="t"/>
              </dgm:alg>
              <dgm:shape xmlns:r="http://schemas.openxmlformats.org/officeDocument/2006/relationships" type="rect" r:blip="" hideGeom="1">
                <dgm:adjLst/>
              </dgm:shape>
              <dgm:presOf axis="des" ptType="node"/>
              <dgm:constrLst>
                <dgm:constr type="primFontSz" val="65"/>
                <dgm:constr type="lMarg"/>
                <dgm:constr type="bMarg"/>
                <dgm:constr type="tMarg" refType="primFontSz" fact="0.27"/>
                <dgm:constr type="rMarg"/>
              </dgm:constrLst>
              <dgm:ruleLst>
                <dgm:rule type="primFontSz" val="5" fact="NaN" max="NaN"/>
              </dgm:ruleLst>
            </dgm:layoutNode>
          </dgm:if>
          <dgm:else name="Name13"/>
        </dgm:choose>
      </dgm:layoutNode>
      <dgm:forEach name="Name14" axis="followSib" ptType="sibTrans" cnt="1">
        <dgm:layoutNode name="hSp">
          <dgm:alg type="sp"/>
          <dgm:shape xmlns:r="http://schemas.openxmlformats.org/officeDocument/2006/relationships" r:blip="">
            <dgm:adjLst/>
          </dgm:shape>
          <dgm:presOf/>
          <dgm:constrLst/>
          <dgm:ruleLst/>
        </dgm:layoutNode>
        <dgm:layoutNode name="vProcSp" moveWith="bgRect">
          <dgm:alg type="lin">
            <dgm:param type="linDir" val="fromT"/>
          </dgm:alg>
          <dgm:shape xmlns:r="http://schemas.openxmlformats.org/officeDocument/2006/relationships" r:blip="">
            <dgm:adjLst/>
          </dgm:shape>
          <dgm:presOf/>
          <dgm:constrLst>
            <dgm:constr type="w" for="ch" forName="vSp1" refType="w"/>
            <dgm:constr type="w" for="ch" forName="simulatedConn" refType="w"/>
            <dgm:constr type="w" for="ch" forName="vSp2" refType="w"/>
          </dgm:constrLst>
          <dgm:ruleLst/>
          <dgm:layoutNode name="vSp1">
            <dgm:alg type="sp"/>
            <dgm:shape xmlns:r="http://schemas.openxmlformats.org/officeDocument/2006/relationships" r:blip="">
              <dgm:adjLst/>
            </dgm:shape>
            <dgm:presOf/>
            <dgm:constrLst/>
            <dgm:ruleLst/>
          </dgm:layoutNode>
          <dgm:layoutNode name="simulatedConn" styleLbl="solidFgAcc1">
            <dgm:alg type="sp"/>
            <dgm:choose name="Name15">
              <dgm:if name="Name16" func="var" arg="dir" op="equ" val="norm">
                <dgm:shape xmlns:r="http://schemas.openxmlformats.org/officeDocument/2006/relationships" rot="90" type="flowChartExtract" r:blip="">
                  <dgm:adjLst/>
                </dgm:shape>
              </dgm:if>
              <dgm:else name="Name17">
                <dgm:shape xmlns:r="http://schemas.openxmlformats.org/officeDocument/2006/relationships" rot="-90" type="flowChartExtract" r:blip="">
                  <dgm:adjLst/>
                </dgm:shape>
              </dgm:else>
            </dgm:choose>
            <dgm:presOf/>
            <dgm:constrLst/>
            <dgm:ruleLst/>
          </dgm:layoutNode>
          <dgm:layoutNode name="vSp2">
            <dgm:alg type="sp"/>
            <dgm:shape xmlns:r="http://schemas.openxmlformats.org/officeDocument/2006/relationships" r:blip="">
              <dgm:adjLst/>
            </dgm:shape>
            <dgm:presOf/>
            <dgm:constrLst/>
            <dgm:ruleLst/>
          </dgm:layoutNode>
        </dgm:layoutNode>
        <dgm:layoutNode name="sibTrans">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3.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layout4.xml><?xml version="1.0" encoding="utf-8"?>
<dgm:layoutDef xmlns:dgm="http://schemas.openxmlformats.org/drawingml/2006/diagram" xmlns:a="http://schemas.openxmlformats.org/drawingml/2006/main" uniqueId="urn:microsoft.com/office/officeart/2005/8/layout/process1">
  <dgm:title val=""/>
  <dgm:desc val=""/>
  <dgm:catLst>
    <dgm:cat type="process" pri="1000"/>
    <dgm:cat type="convert" pri="15000"/>
  </dgm:catLst>
  <dgm:sampData useDef="1">
    <dgm:dataModel>
      <dgm:pt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Name0">
    <dgm:varLst>
      <dgm:dir/>
      <dgm:resizeHandles val="exact"/>
    </dgm:varLst>
    <dgm:choose name="Name1">
      <dgm:if name="Name2" func="var" arg="dir" op="equ" val="norm">
        <dgm:alg type="lin"/>
      </dgm:if>
      <dgm:else name="Name3">
        <dgm:alg type="lin">
          <dgm:param type="linDir" val="fromR"/>
        </dgm:alg>
      </dgm:else>
    </dgm:choose>
    <dgm:shape xmlns:r="http://schemas.openxmlformats.org/officeDocument/2006/relationships" r:blip="">
      <dgm:adjLst/>
    </dgm:shape>
    <dgm:presOf/>
    <dgm:constrLst>
      <dgm:constr type="w" for="ch" ptType="node" refType="w"/>
      <dgm:constr type="h" for="ch" ptType="node" op="equ"/>
      <dgm:constr type="primFontSz" for="ch" ptType="node" op="equ" val="65"/>
      <dgm:constr type="w" for="ch" ptType="sibTrans" refType="w" refFor="ch" refPtType="node" op="equ" fact="0.4"/>
      <dgm:constr type="h" for="ch" ptType="sibTrans" op="equ"/>
      <dgm:constr type="primFontSz" for="des" forName="connectorText" op="equ" val="55"/>
      <dgm:constr type="primFontSz" for="des" forName="connectorText" refType="primFontSz" refFor="ch" refPtType="node" op="lte" fact="0.8"/>
    </dgm:constrLst>
    <dgm:ruleLst/>
    <dgm:forEach name="nodesForEach" axis="ch" ptType="node">
      <dgm:layoutNode name="node">
        <dgm:varLst>
          <dgm:bulletEnabled val="1"/>
        </dgm:varLst>
        <dgm:alg type="tx"/>
        <dgm:shape xmlns:r="http://schemas.openxmlformats.org/officeDocument/2006/relationships" type="roundRect" r:blip="">
          <dgm:adjLst>
            <dgm:adj idx="1" val="0.1"/>
          </dgm:adjLst>
        </dgm:shape>
        <dgm:presOf axis="desOrSelf" ptType="node"/>
        <dgm:constrLst>
          <dgm:constr type="h" refType="w" fact="0.6"/>
          <dgm:constr type="tMarg" refType="primFontSz" fact="0.3"/>
          <dgm:constr type="bMarg" refType="primFontSz" fact="0.3"/>
          <dgm:constr type="lMarg" refType="primFontSz" fact="0.3"/>
          <dgm:constr type="rMarg" refType="primFontSz" fact="0.3"/>
        </dgm:constrLst>
        <dgm:ruleLst>
          <dgm:rule type="primFontSz" val="18" fact="NaN" max="NaN"/>
          <dgm:rule type="h" val="NaN" fact="1.5" max="NaN"/>
          <dgm:rule type="primFontSz" val="5" fact="NaN" max="NaN"/>
          <dgm:rule type="h" val="INF" fact="NaN" max="NaN"/>
        </dgm:ruleLst>
      </dgm:layoutNode>
      <dgm:forEach name="sibTransForEach" axis="followSib" ptType="sibTrans" cnt="1">
        <dgm:layoutNode name="sibTrans">
          <dgm:alg type="conn">
            <dgm:param type="begPts" val="auto"/>
            <dgm:param type="endPts" val="auto"/>
          </dgm:alg>
          <dgm:shape xmlns:r="http://schemas.openxmlformats.org/officeDocument/2006/relationships" type="conn" r:blip="">
            <dgm:adjLst/>
          </dgm:shape>
          <dgm:presOf axis="self"/>
          <dgm:constrLst>
            <dgm:constr type="h" refType="w" fact="0.62"/>
            <dgm:constr type="connDist"/>
            <dgm:constr type="begPad" refType="connDist" fact="0.25"/>
            <dgm:constr type="endPad" refType="connDist" fact="0.22"/>
          </dgm:constrLst>
          <dgm:ruleLst/>
          <dgm:layoutNode name="connectorText">
            <dgm:alg type="tx">
              <dgm:param type="autoTxRot" val="grav"/>
            </dgm:alg>
            <dgm:shape xmlns:r="http://schemas.openxmlformats.org/officeDocument/2006/relationships" type="conn" r:blip="" hideGeom="1">
              <dgm:adjLst/>
            </dgm:shape>
            <dgm:presOf axis="self"/>
            <dgm:constrLst>
              <dgm:constr type="lMarg"/>
              <dgm:constr type="rMarg"/>
              <dgm:constr type="tMarg"/>
              <dgm:constr type="bMarg"/>
            </dgm:constrLst>
            <dgm:ruleLst>
              <dgm:rule type="primFontSz" val="5" fact="NaN" max="NaN"/>
            </dgm:ruleLst>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3d1">
  <dgm:title val=""/>
  <dgm:desc val=""/>
  <dgm:catLst>
    <dgm:cat type="3D" pri="11100"/>
  </dgm:catLst>
  <dgm:scene3d>
    <a:camera prst="orthographicFront"/>
    <a:lightRig rig="threePt" dir="t"/>
  </dgm:scene3d>
  <dgm:styleLbl name="node0">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vennNode1">
    <dgm:scene3d>
      <a:camera prst="orthographicFront"/>
      <a:lightRig rig="flat" dir="t"/>
    </dgm:scene3d>
    <dgm:sp3d prstMaterial="plastic">
      <a:bevelT w="120900" h="88900"/>
      <a:bevelB w="88900" h="31750" prst="angle"/>
    </dgm:sp3d>
    <dgm:txPr/>
    <dgm:style>
      <a:lnRef idx="0">
        <a:scrgbClr r="0" g="0" b="0"/>
      </a:lnRef>
      <a:fillRef idx="1">
        <a:scrgbClr r="0" g="0" b="0"/>
      </a:fillRef>
      <a:effectRef idx="1">
        <a:scrgbClr r="0" g="0" b="0"/>
      </a:effectRef>
      <a:fontRef idx="minor">
        <a:schemeClr val="tx1"/>
      </a:fontRef>
    </dgm:style>
  </dgm:styleLbl>
  <dgm:styleLbl name="alignNode1">
    <dgm:scene3d>
      <a:camera prst="orthographicFront"/>
      <a:lightRig rig="flat" dir="t"/>
    </dgm:scene3d>
    <dgm:sp3d prstMaterial="plastic">
      <a:bevelT w="120900" h="88900"/>
      <a:bevelB w="88900" h="31750" prst="angle"/>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flat" dir="t"/>
    </dgm:scene3d>
    <dgm:sp3d prstMaterial="plastic">
      <a:bevelT w="120900" h="88900"/>
      <a:bevelB w="88900" h="31750" prst="angle"/>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node4">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fgImgPlace1">
    <dgm:scene3d>
      <a:camera prst="orthographicFront"/>
      <a:lightRig rig="flat" dir="t"/>
    </dgm:scene3d>
    <dgm:sp3d z="1270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alignImgPlace1">
    <dgm:scene3d>
      <a:camera prst="orthographicFront"/>
      <a:lightRig rig="flat" dir="t"/>
    </dgm:scene3d>
    <dgm:sp3d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bgImgPlace1">
    <dgm:scene3d>
      <a:camera prst="orthographicFront"/>
      <a:lightRig rig="flat" dir="t"/>
    </dgm:scene3d>
    <dgm:sp3d z="-190500" prstMaterial="plastic">
      <a:bevelT w="88900" h="88900"/>
      <a:bevelB w="88900" h="31750" prst="angle"/>
    </dgm:sp3d>
    <dgm:txPr/>
    <dgm:style>
      <a:lnRef idx="0">
        <a:scrgbClr r="0" g="0" b="0"/>
      </a:lnRef>
      <a:fillRef idx="3">
        <a:scrgbClr r="0" g="0" b="0"/>
      </a:fillRef>
      <a:effectRef idx="2">
        <a:scrgbClr r="0" g="0" b="0"/>
      </a:effectRef>
      <a:fontRef idx="minor"/>
    </dgm:style>
  </dgm:styleLbl>
  <dgm:styleLbl name="sibTrans2D1">
    <dgm:scene3d>
      <a:camera prst="orthographicFront"/>
      <a:lightRig rig="flat" dir="t"/>
    </dgm:scene3d>
    <dgm:sp3d z="-80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flat" dir="t"/>
    </dgm:scene3d>
    <dgm:sp3d z="1270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flat" dir="t"/>
    </dgm:scene3d>
    <dgm:sp3d z="-190500" prstMaterial="plastic">
      <a:bevelT w="50800" h="50800"/>
      <a:bevelB w="25400" h="25400" prst="angle"/>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flat" dir="t"/>
    </dgm:scene3d>
    <dgm:sp3d z="-40000" prstMaterial="matte"/>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z="127000" prstMaterial="matte"/>
    <dgm:txPr/>
    <dgm:style>
      <a:lnRef idx="2">
        <a:scrgbClr r="0" g="0" b="0"/>
      </a:lnRef>
      <a:fillRef idx="1">
        <a:scrgbClr r="0" g="0" b="0"/>
      </a:fillRef>
      <a:effectRef idx="0">
        <a:scrgbClr r="0" g="0" b="0"/>
      </a:effectRef>
      <a:fontRef idx="minor"/>
    </dgm:style>
  </dgm:styleLbl>
  <dgm:styleLbl name="asst0">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1">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2">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asst3">
    <dgm:scene3d>
      <a:camera prst="orthographicFront"/>
      <a:lightRig rig="flat" dir="t"/>
    </dgm:scene3d>
    <dgm:sp3d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1">
    <dgm:scene3d>
      <a:camera prst="orthographicFront"/>
      <a:lightRig rig="flat" dir="t"/>
    </dgm:scene3d>
    <dgm:sp3d z="-10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2">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3">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2D4">
    <dgm:scene3d>
      <a:camera prst="orthographicFront"/>
      <a:lightRig rig="flat" dir="t"/>
    </dgm:scene3d>
    <dgm:sp3d z="-60000" prstMaterial="plastic">
      <a:bevelT w="120900" h="88900"/>
      <a:bevelB w="88900" h="31750" prst="angle"/>
    </dgm:sp3d>
    <dgm:txPr/>
    <dgm:style>
      <a:lnRef idx="0">
        <a:scrgbClr r="0" g="0" b="0"/>
      </a:lnRef>
      <a:fillRef idx="3">
        <a:scrgbClr r="0" g="0" b="0"/>
      </a:fillRef>
      <a:effectRef idx="1">
        <a:scrgbClr r="0" g="0" b="0"/>
      </a:effectRef>
      <a:fontRef idx="minor">
        <a:schemeClr val="lt1"/>
      </a:fontRef>
    </dgm:style>
  </dgm:styleLbl>
  <dgm:styleLbl name="parChTrans1D1">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2">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3">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parChTrans1D4">
    <dgm:scene3d>
      <a:camera prst="orthographicFront"/>
      <a:lightRig rig="flat" dir="t"/>
    </dgm:scene3d>
    <dgm:sp3d prstMaterial="matte"/>
    <dgm:txPr/>
    <dgm:style>
      <a:lnRef idx="2">
        <a:scrgbClr r="0" g="0" b="0"/>
      </a:lnRef>
      <a:fillRef idx="0">
        <a:scrgbClr r="0" g="0" b="0"/>
      </a:fillRef>
      <a:effectRef idx="0">
        <a:scrgbClr r="0" g="0" b="0"/>
      </a:effectRef>
      <a:fontRef idx="minor"/>
    </dgm:style>
  </dgm:styleLbl>
  <dgm:styleLbl name="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con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tr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F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solidAlignAcc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solidBgAcc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flat" dir="t"/>
    </dgm:scene3d>
    <dgm:sp3d extrusionH="12700" prstMaterial="plastic">
      <a:bevelT w="50800" h="50800"/>
    </dgm:sp3d>
    <dgm:txPr/>
    <dgm:style>
      <a:lnRef idx="1">
        <a:scrgbClr r="0" g="0" b="0"/>
      </a:lnRef>
      <a:fillRef idx="1">
        <a:scrgbClr r="0" g="0" b="0"/>
      </a:fillRef>
      <a:effectRef idx="2">
        <a:scrgbClr r="0" g="0" b="0"/>
      </a:effectRef>
      <a:fontRef idx="minor"/>
    </dgm:style>
  </dgm:styleLbl>
  <dgm:styleLbl name="bgAccFollowNode1">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0">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2">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3">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fgAcc4">
    <dgm:scene3d>
      <a:camera prst="orthographicFront"/>
      <a:lightRig rig="flat" dir="t"/>
    </dgm:scene3d>
    <dgm:sp3d z="190500" extrusionH="12700" prstMaterial="plastic">
      <a:bevelT w="50800" h="50800"/>
    </dgm:sp3d>
    <dgm:txPr/>
    <dgm:style>
      <a:lnRef idx="1">
        <a:scrgbClr r="0" g="0" b="0"/>
      </a:lnRef>
      <a:fillRef idx="1">
        <a:scrgbClr r="0" g="0" b="0"/>
      </a:fillRef>
      <a:effectRef idx="2">
        <a:scrgbClr r="0" g="0" b="0"/>
      </a:effectRef>
      <a:fontRef idx="minor"/>
    </dgm:style>
  </dgm:styleLbl>
  <dgm:styleLbl name="bgShp">
    <dgm:scene3d>
      <a:camera prst="orthographicFront"/>
      <a:lightRig rig="flat" dir="t"/>
    </dgm:scene3d>
    <dgm:sp3d z="-190500" extrusionH="12700" prstMaterial="plastic">
      <a:bevelT w="50800" h="50800"/>
    </dgm:sp3d>
    <dgm:txPr/>
    <dgm:style>
      <a:lnRef idx="0">
        <a:scrgbClr r="0" g="0" b="0"/>
      </a:lnRef>
      <a:fillRef idx="3">
        <a:scrgbClr r="0" g="0" b="0"/>
      </a:fillRef>
      <a:effectRef idx="0">
        <a:scrgbClr r="0" g="0" b="0"/>
      </a:effectRef>
      <a:fontRef idx="minor"/>
    </dgm:style>
  </dgm:styleLbl>
  <dgm:styleLbl name="dkBgShp">
    <dgm:scene3d>
      <a:camera prst="orthographicFront"/>
      <a:lightRig rig="flat" dir="t"/>
    </dgm:scene3d>
    <dgm:sp3d z="-190500" extrusionH="12700" prstMaterial="plastic">
      <a:bevelT w="50800" h="50800"/>
    </dgm:sp3d>
    <dgm:txPr/>
    <dgm:style>
      <a:lnRef idx="0">
        <a:scrgbClr r="0" g="0" b="0"/>
      </a:lnRef>
      <a:fillRef idx="2">
        <a:scrgbClr r="0" g="0" b="0"/>
      </a:fillRef>
      <a:effectRef idx="0">
        <a:scrgbClr r="0" g="0" b="0"/>
      </a:effectRef>
      <a:fontRef idx="minor"/>
    </dgm:style>
  </dgm:styleLbl>
  <dgm:styleLbl name="trBgShp">
    <dgm:scene3d>
      <a:camera prst="orthographicFront"/>
      <a:lightRig rig="flat" dir="t"/>
    </dgm:scene3d>
    <dgm:sp3d z="-190500" extrusionH="12700" prstMaterial="matte"/>
    <dgm:txPr/>
    <dgm:style>
      <a:lnRef idx="0">
        <a:scrgbClr r="0" g="0" b="0"/>
      </a:lnRef>
      <a:fillRef idx="1">
        <a:scrgbClr r="0" g="0" b="0"/>
      </a:fillRef>
      <a:effectRef idx="0">
        <a:scrgbClr r="0" g="0" b="0"/>
      </a:effectRef>
      <a:fontRef idx="minor"/>
    </dgm:style>
  </dgm:styleLbl>
  <dgm:styleLbl name="fgShp">
    <dgm:scene3d>
      <a:camera prst="orthographicFront"/>
      <a:lightRig rig="flat" dir="t"/>
    </dgm:scene3d>
    <dgm:sp3d z="190500" prstMaterial="plastic">
      <a:bevelT w="120900" h="88900"/>
      <a:bevelB w="88900" h="31750" prst="angle"/>
    </dgm:sp3d>
    <dgm:txPr/>
    <dgm:style>
      <a:lnRef idx="0">
        <a:scrgbClr r="0" g="0" b="0"/>
      </a:lnRef>
      <a:fillRef idx="1">
        <a:scrgbClr r="0" g="0" b="0"/>
      </a:fillRef>
      <a:effectRef idx="3">
        <a:scrgbClr r="0" g="0" b="0"/>
      </a:effectRef>
      <a:fontRef idx="minor">
        <a:schemeClr val="lt1"/>
      </a:fontRef>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3.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4.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image1.jpeg>
</file>

<file path=ppt/media/image2.jpeg>
</file>

<file path=ppt/media/image3.jpeg>
</file>

<file path=ppt/media/image4.jpg>
</file>

<file path=ppt/media/image5.jpg>
</file>

<file path=ppt/media/image7.tiff>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ca-E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7E378B3-237F-564B-B524-41249DB89955}" type="datetimeFigureOut">
              <a:rPr lang="ca-ES" smtClean="0"/>
              <a:t>20/5/2023</a:t>
            </a:fld>
            <a:endParaRPr lang="ca-E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ca-E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ca-E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8633436-F506-4044-9FCF-21E149099DA3}" type="slidenum">
              <a:rPr lang="ca-ES" smtClean="0"/>
              <a:t>‹Nº›</a:t>
            </a:fld>
            <a:endParaRPr lang="ca-ES"/>
          </a:p>
        </p:txBody>
      </p:sp>
    </p:spTree>
    <p:extLst>
      <p:ext uri="{BB962C8B-B14F-4D97-AF65-F5344CB8AC3E}">
        <p14:creationId xmlns:p14="http://schemas.microsoft.com/office/powerpoint/2010/main" val="307435781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3.jpeg"/><Relationship Id="rId5" Type="http://schemas.microsoft.com/office/2007/relationships/hdphoto" Target="../media/hdphoto2.wdp"/><Relationship Id="rId4" Type="http://schemas.openxmlformats.org/officeDocument/2006/relationships/image" Target="../media/image2.jpeg"/></Relationships>
</file>

<file path=ppt/slideLayouts/_rels/slideLayout13.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3.jpeg"/><Relationship Id="rId5" Type="http://schemas.microsoft.com/office/2007/relationships/hdphoto" Target="../media/hdphoto2.wdp"/><Relationship Id="rId4" Type="http://schemas.openxmlformats.org/officeDocument/2006/relationships/image" Target="../media/image2.jpeg"/></Relationships>
</file>

<file path=ppt/slideLayouts/_rels/slideLayout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3.jpeg"/><Relationship Id="rId5" Type="http://schemas.microsoft.com/office/2007/relationships/hdphoto" Target="../media/hdphoto2.wdp"/><Relationship Id="rId4" Type="http://schemas.openxmlformats.org/officeDocument/2006/relationships/image" Target="../media/image2.jpeg"/></Relationships>
</file>

<file path=ppt/slideLayouts/_rels/slideLayout1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jpeg"/><Relationship Id="rId1" Type="http://schemas.openxmlformats.org/officeDocument/2006/relationships/slideMaster" Target="../slideMasters/slideMaster1.xml"/><Relationship Id="rId6" Type="http://schemas.openxmlformats.org/officeDocument/2006/relationships/image" Target="../media/image3.jpeg"/><Relationship Id="rId5" Type="http://schemas.microsoft.com/office/2007/relationships/hdphoto" Target="../media/hdphoto2.wdp"/><Relationship Id="rId4" Type="http://schemas.openxmlformats.org/officeDocument/2006/relationships/image" Target="../media/image2.jpe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A5915553-5365-8D44-8864-CF91F278FE0B}"/>
              </a:ext>
            </a:extLst>
          </p:cNvPr>
          <p:cNvSpPr>
            <a:spLocks noGrp="1"/>
          </p:cNvSpPr>
          <p:nvPr>
            <p:ph type="ctrTitle"/>
          </p:nvPr>
        </p:nvSpPr>
        <p:spPr>
          <a:xfrm>
            <a:off x="1524000" y="1122363"/>
            <a:ext cx="9144000" cy="2387600"/>
          </a:xfrm>
        </p:spPr>
        <p:txBody>
          <a:bodyPr anchor="b"/>
          <a:lstStyle>
            <a:lvl1pPr algn="ctr">
              <a:defRPr sz="6000"/>
            </a:lvl1pPr>
          </a:lstStyle>
          <a:p>
            <a:r>
              <a:rPr lang="es-ES"/>
              <a:t>Haga clic para modificar el estilo de título del patrón</a:t>
            </a:r>
            <a:endParaRPr lang="ca-ES"/>
          </a:p>
        </p:txBody>
      </p:sp>
      <p:sp>
        <p:nvSpPr>
          <p:cNvPr id="3" name="Subtítulo 2">
            <a:extLst>
              <a:ext uri="{FF2B5EF4-FFF2-40B4-BE49-F238E27FC236}">
                <a16:creationId xmlns:a16="http://schemas.microsoft.com/office/drawing/2014/main" xmlns="" id="{02B3C521-E42B-FD48-9530-A874F387B8B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s-ES"/>
              <a:t>Haga clic para modificar el estilo de subtítulo del patrón</a:t>
            </a:r>
            <a:endParaRPr lang="ca-ES"/>
          </a:p>
        </p:txBody>
      </p:sp>
      <p:sp>
        <p:nvSpPr>
          <p:cNvPr id="4" name="Marcador de fecha 3">
            <a:extLst>
              <a:ext uri="{FF2B5EF4-FFF2-40B4-BE49-F238E27FC236}">
                <a16:creationId xmlns:a16="http://schemas.microsoft.com/office/drawing/2014/main" xmlns="" id="{C9C69DCF-5380-7044-9E3D-A05BBF9C83DF}"/>
              </a:ext>
            </a:extLst>
          </p:cNvPr>
          <p:cNvSpPr>
            <a:spLocks noGrp="1"/>
          </p:cNvSpPr>
          <p:nvPr>
            <p:ph type="dt" sz="half" idx="10"/>
          </p:nvPr>
        </p:nvSpPr>
        <p:spPr/>
        <p:txBody>
          <a:bodyPr/>
          <a:lstStyle/>
          <a:p>
            <a:fld id="{9A7CB1C3-0E09-C84F-81BC-9F67E8547F60}" type="datetimeFigureOut">
              <a:rPr lang="ca-ES" smtClean="0"/>
              <a:t>20/5/2023</a:t>
            </a:fld>
            <a:endParaRPr lang="ca-ES"/>
          </a:p>
        </p:txBody>
      </p:sp>
      <p:sp>
        <p:nvSpPr>
          <p:cNvPr id="5" name="Marcador de pie de página 4">
            <a:extLst>
              <a:ext uri="{FF2B5EF4-FFF2-40B4-BE49-F238E27FC236}">
                <a16:creationId xmlns:a16="http://schemas.microsoft.com/office/drawing/2014/main" xmlns="" id="{9342B629-64BE-AA4A-A57D-802B87F18414}"/>
              </a:ext>
            </a:extLst>
          </p:cNvPr>
          <p:cNvSpPr>
            <a:spLocks noGrp="1"/>
          </p:cNvSpPr>
          <p:nvPr>
            <p:ph type="ftr" sz="quarter" idx="11"/>
          </p:nvPr>
        </p:nvSpPr>
        <p:spPr/>
        <p:txBody>
          <a:bodyPr/>
          <a:lstStyle/>
          <a:p>
            <a:endParaRPr lang="ca-ES"/>
          </a:p>
        </p:txBody>
      </p:sp>
      <p:sp>
        <p:nvSpPr>
          <p:cNvPr id="6" name="Marcador de número de diapositiva 5">
            <a:extLst>
              <a:ext uri="{FF2B5EF4-FFF2-40B4-BE49-F238E27FC236}">
                <a16:creationId xmlns:a16="http://schemas.microsoft.com/office/drawing/2014/main" xmlns="" id="{C49C2951-7BC9-7F41-88EF-C85160CE05C2}"/>
              </a:ext>
            </a:extLst>
          </p:cNvPr>
          <p:cNvSpPr>
            <a:spLocks noGrp="1"/>
          </p:cNvSpPr>
          <p:nvPr>
            <p:ph type="sldNum" sz="quarter" idx="12"/>
          </p:nvPr>
        </p:nvSpPr>
        <p:spPr/>
        <p:txBody>
          <a:bodyPr/>
          <a:lstStyle/>
          <a:p>
            <a:fld id="{081535E9-A526-0440-8805-4BEF75C166C1}" type="slidenum">
              <a:rPr lang="ca-ES" smtClean="0"/>
              <a:t>‹Nº›</a:t>
            </a:fld>
            <a:endParaRPr lang="ca-ES"/>
          </a:p>
        </p:txBody>
      </p:sp>
    </p:spTree>
    <p:extLst>
      <p:ext uri="{BB962C8B-B14F-4D97-AF65-F5344CB8AC3E}">
        <p14:creationId xmlns:p14="http://schemas.microsoft.com/office/powerpoint/2010/main" val="12708560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2B325226-FB5B-C14A-AB33-94D53096B68F}"/>
              </a:ext>
            </a:extLst>
          </p:cNvPr>
          <p:cNvSpPr>
            <a:spLocks noGrp="1"/>
          </p:cNvSpPr>
          <p:nvPr>
            <p:ph type="title"/>
          </p:nvPr>
        </p:nvSpPr>
        <p:spPr/>
        <p:txBody>
          <a:bodyPr/>
          <a:lstStyle/>
          <a:p>
            <a:r>
              <a:rPr lang="es-ES"/>
              <a:t>Haga clic para modificar el estilo de título del patrón</a:t>
            </a:r>
            <a:endParaRPr lang="ca-ES"/>
          </a:p>
        </p:txBody>
      </p:sp>
      <p:sp>
        <p:nvSpPr>
          <p:cNvPr id="3" name="Marcador de texto vertical 2">
            <a:extLst>
              <a:ext uri="{FF2B5EF4-FFF2-40B4-BE49-F238E27FC236}">
                <a16:creationId xmlns:a16="http://schemas.microsoft.com/office/drawing/2014/main" xmlns="" id="{24616509-BB81-6E4F-8C1A-7EA22B850CC2}"/>
              </a:ext>
            </a:extLst>
          </p:cNvPr>
          <p:cNvSpPr>
            <a:spLocks noGrp="1"/>
          </p:cNvSpPr>
          <p:nvPr>
            <p:ph type="body" orient="vert" idx="1"/>
          </p:nvPr>
        </p:nvSpPr>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4" name="Marcador de fecha 3">
            <a:extLst>
              <a:ext uri="{FF2B5EF4-FFF2-40B4-BE49-F238E27FC236}">
                <a16:creationId xmlns:a16="http://schemas.microsoft.com/office/drawing/2014/main" xmlns="" id="{5494EE03-384A-4C48-A2D2-6325D23B3909}"/>
              </a:ext>
            </a:extLst>
          </p:cNvPr>
          <p:cNvSpPr>
            <a:spLocks noGrp="1"/>
          </p:cNvSpPr>
          <p:nvPr>
            <p:ph type="dt" sz="half" idx="10"/>
          </p:nvPr>
        </p:nvSpPr>
        <p:spPr/>
        <p:txBody>
          <a:bodyPr/>
          <a:lstStyle/>
          <a:p>
            <a:fld id="{9A7CB1C3-0E09-C84F-81BC-9F67E8547F60}" type="datetimeFigureOut">
              <a:rPr lang="ca-ES" smtClean="0"/>
              <a:t>20/5/2023</a:t>
            </a:fld>
            <a:endParaRPr lang="ca-ES"/>
          </a:p>
        </p:txBody>
      </p:sp>
      <p:sp>
        <p:nvSpPr>
          <p:cNvPr id="5" name="Marcador de pie de página 4">
            <a:extLst>
              <a:ext uri="{FF2B5EF4-FFF2-40B4-BE49-F238E27FC236}">
                <a16:creationId xmlns:a16="http://schemas.microsoft.com/office/drawing/2014/main" xmlns="" id="{87249D32-9F85-AA4F-94C4-B02976163C12}"/>
              </a:ext>
            </a:extLst>
          </p:cNvPr>
          <p:cNvSpPr>
            <a:spLocks noGrp="1"/>
          </p:cNvSpPr>
          <p:nvPr>
            <p:ph type="ftr" sz="quarter" idx="11"/>
          </p:nvPr>
        </p:nvSpPr>
        <p:spPr/>
        <p:txBody>
          <a:bodyPr/>
          <a:lstStyle/>
          <a:p>
            <a:endParaRPr lang="ca-ES"/>
          </a:p>
        </p:txBody>
      </p:sp>
      <p:sp>
        <p:nvSpPr>
          <p:cNvPr id="6" name="Marcador de número de diapositiva 5">
            <a:extLst>
              <a:ext uri="{FF2B5EF4-FFF2-40B4-BE49-F238E27FC236}">
                <a16:creationId xmlns:a16="http://schemas.microsoft.com/office/drawing/2014/main" xmlns="" id="{D2A99125-867E-1B44-8FE5-59FB7CA3F488}"/>
              </a:ext>
            </a:extLst>
          </p:cNvPr>
          <p:cNvSpPr>
            <a:spLocks noGrp="1"/>
          </p:cNvSpPr>
          <p:nvPr>
            <p:ph type="sldNum" sz="quarter" idx="12"/>
          </p:nvPr>
        </p:nvSpPr>
        <p:spPr/>
        <p:txBody>
          <a:bodyPr/>
          <a:lstStyle/>
          <a:p>
            <a:fld id="{081535E9-A526-0440-8805-4BEF75C166C1}" type="slidenum">
              <a:rPr lang="ca-ES" smtClean="0"/>
              <a:t>‹Nº›</a:t>
            </a:fld>
            <a:endParaRPr lang="ca-ES"/>
          </a:p>
        </p:txBody>
      </p:sp>
    </p:spTree>
    <p:extLst>
      <p:ext uri="{BB962C8B-B14F-4D97-AF65-F5344CB8AC3E}">
        <p14:creationId xmlns:p14="http://schemas.microsoft.com/office/powerpoint/2010/main" val="333724669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Título vertical 1">
            <a:extLst>
              <a:ext uri="{FF2B5EF4-FFF2-40B4-BE49-F238E27FC236}">
                <a16:creationId xmlns:a16="http://schemas.microsoft.com/office/drawing/2014/main" xmlns="" id="{C0733AEB-AF2A-0D43-BF53-F3F80B0C8E4B}"/>
              </a:ext>
            </a:extLst>
          </p:cNvPr>
          <p:cNvSpPr>
            <a:spLocks noGrp="1"/>
          </p:cNvSpPr>
          <p:nvPr>
            <p:ph type="title" orient="vert"/>
          </p:nvPr>
        </p:nvSpPr>
        <p:spPr>
          <a:xfrm>
            <a:off x="8724900" y="365125"/>
            <a:ext cx="2628900" cy="5811838"/>
          </a:xfrm>
        </p:spPr>
        <p:txBody>
          <a:bodyPr vert="eaVert"/>
          <a:lstStyle/>
          <a:p>
            <a:r>
              <a:rPr lang="es-ES"/>
              <a:t>Haga clic para modificar el estilo de título del patrón</a:t>
            </a:r>
            <a:endParaRPr lang="ca-ES"/>
          </a:p>
        </p:txBody>
      </p:sp>
      <p:sp>
        <p:nvSpPr>
          <p:cNvPr id="3" name="Marcador de texto vertical 2">
            <a:extLst>
              <a:ext uri="{FF2B5EF4-FFF2-40B4-BE49-F238E27FC236}">
                <a16:creationId xmlns:a16="http://schemas.microsoft.com/office/drawing/2014/main" xmlns="" id="{280825F7-B430-6447-BF26-8D4661CE9204}"/>
              </a:ext>
            </a:extLst>
          </p:cNvPr>
          <p:cNvSpPr>
            <a:spLocks noGrp="1"/>
          </p:cNvSpPr>
          <p:nvPr>
            <p:ph type="body" orient="vert" idx="1"/>
          </p:nvPr>
        </p:nvSpPr>
        <p:spPr>
          <a:xfrm>
            <a:off x="838200" y="365125"/>
            <a:ext cx="7734300" cy="5811838"/>
          </a:xfrm>
        </p:spPr>
        <p:txBody>
          <a:bodyPr vert="eaVert"/>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4" name="Marcador de fecha 3">
            <a:extLst>
              <a:ext uri="{FF2B5EF4-FFF2-40B4-BE49-F238E27FC236}">
                <a16:creationId xmlns:a16="http://schemas.microsoft.com/office/drawing/2014/main" xmlns="" id="{561F2621-1C5E-EE4D-991E-D6C34C359763}"/>
              </a:ext>
            </a:extLst>
          </p:cNvPr>
          <p:cNvSpPr>
            <a:spLocks noGrp="1"/>
          </p:cNvSpPr>
          <p:nvPr>
            <p:ph type="dt" sz="half" idx="10"/>
          </p:nvPr>
        </p:nvSpPr>
        <p:spPr/>
        <p:txBody>
          <a:bodyPr/>
          <a:lstStyle/>
          <a:p>
            <a:fld id="{9A7CB1C3-0E09-C84F-81BC-9F67E8547F60}" type="datetimeFigureOut">
              <a:rPr lang="ca-ES" smtClean="0"/>
              <a:t>20/5/2023</a:t>
            </a:fld>
            <a:endParaRPr lang="ca-ES"/>
          </a:p>
        </p:txBody>
      </p:sp>
      <p:sp>
        <p:nvSpPr>
          <p:cNvPr id="5" name="Marcador de pie de página 4">
            <a:extLst>
              <a:ext uri="{FF2B5EF4-FFF2-40B4-BE49-F238E27FC236}">
                <a16:creationId xmlns:a16="http://schemas.microsoft.com/office/drawing/2014/main" xmlns="" id="{559C2188-8FCA-1A4E-BBA3-5A22373878AE}"/>
              </a:ext>
            </a:extLst>
          </p:cNvPr>
          <p:cNvSpPr>
            <a:spLocks noGrp="1"/>
          </p:cNvSpPr>
          <p:nvPr>
            <p:ph type="ftr" sz="quarter" idx="11"/>
          </p:nvPr>
        </p:nvSpPr>
        <p:spPr/>
        <p:txBody>
          <a:bodyPr/>
          <a:lstStyle/>
          <a:p>
            <a:endParaRPr lang="ca-ES"/>
          </a:p>
        </p:txBody>
      </p:sp>
      <p:sp>
        <p:nvSpPr>
          <p:cNvPr id="6" name="Marcador de número de diapositiva 5">
            <a:extLst>
              <a:ext uri="{FF2B5EF4-FFF2-40B4-BE49-F238E27FC236}">
                <a16:creationId xmlns:a16="http://schemas.microsoft.com/office/drawing/2014/main" xmlns="" id="{A0F9216A-4216-E64B-A0E8-2BC53006D387}"/>
              </a:ext>
            </a:extLst>
          </p:cNvPr>
          <p:cNvSpPr>
            <a:spLocks noGrp="1"/>
          </p:cNvSpPr>
          <p:nvPr>
            <p:ph type="sldNum" sz="quarter" idx="12"/>
          </p:nvPr>
        </p:nvSpPr>
        <p:spPr/>
        <p:txBody>
          <a:bodyPr/>
          <a:lstStyle/>
          <a:p>
            <a:fld id="{081535E9-A526-0440-8805-4BEF75C166C1}" type="slidenum">
              <a:rPr lang="ca-ES" smtClean="0"/>
              <a:t>‹Nº›</a:t>
            </a:fld>
            <a:endParaRPr lang="ca-ES"/>
          </a:p>
        </p:txBody>
      </p:sp>
    </p:spTree>
    <p:extLst>
      <p:ext uri="{BB962C8B-B14F-4D97-AF65-F5344CB8AC3E}">
        <p14:creationId xmlns:p14="http://schemas.microsoft.com/office/powerpoint/2010/main" val="2176883128"/>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userDrawn="1">
  <p:cSld name="35_Título y objetos">
    <p:spTree>
      <p:nvGrpSpPr>
        <p:cNvPr id="1" name=""/>
        <p:cNvGrpSpPr/>
        <p:nvPr/>
      </p:nvGrpSpPr>
      <p:grpSpPr>
        <a:xfrm>
          <a:off x="0" y="0"/>
          <a:ext cx="0" cy="0"/>
          <a:chOff x="0" y="0"/>
          <a:chExt cx="0" cy="0"/>
        </a:xfrm>
      </p:grpSpPr>
      <p:pic>
        <p:nvPicPr>
          <p:cNvPr id="14" name="Imagen 6"/>
          <p:cNvPicPr>
            <a:picLocks noChangeAspect="1"/>
          </p:cNvPicPr>
          <p:nvPr userDrawn="1"/>
        </p:nvPicPr>
        <p:blipFill rotWithShape="1">
          <a:blip r:embed="rId2" cstate="print">
            <a:alphaModFix amt="65000"/>
            <a:extLst>
              <a:ext uri="{BEBA8EAE-BF5A-486C-A8C5-ECC9F3942E4B}">
                <a14:imgProps xmlns:a14="http://schemas.microsoft.com/office/drawing/2010/main">
                  <a14:imgLayer r:embed="rId3">
                    <a14:imgEffect>
                      <a14:saturation sat="161000"/>
                    </a14:imgEffect>
                  </a14:imgLayer>
                </a14:imgProps>
              </a:ext>
              <a:ext uri="{28A0092B-C50C-407E-A947-70E740481C1C}">
                <a14:useLocalDpi xmlns:a14="http://schemas.microsoft.com/office/drawing/2010/main" val="0"/>
              </a:ext>
            </a:extLst>
          </a:blip>
          <a:srcRect r="242" b="-4804"/>
          <a:stretch/>
        </p:blipFill>
        <p:spPr bwMode="auto">
          <a:xfrm>
            <a:off x="0" y="5942850"/>
            <a:ext cx="12240683" cy="1014543"/>
          </a:xfrm>
          <a:prstGeom prst="rect">
            <a:avLst/>
          </a:prstGeom>
          <a:noFill/>
          <a:ln w="9525">
            <a:noFill/>
            <a:miter lim="800000"/>
            <a:headEnd/>
            <a:tailEnd/>
          </a:ln>
        </p:spPr>
      </p:pic>
      <p:pic>
        <p:nvPicPr>
          <p:cNvPr id="7" name="Imagen 15" descr="tira.jpg"/>
          <p:cNvPicPr>
            <a:picLocks noChangeAspect="1"/>
          </p:cNvPicPr>
          <p:nvPr userDrawn="1"/>
        </p:nvPicPr>
        <p:blipFill rotWithShape="1">
          <a:blip r:embed="rId4" cstate="print">
            <a:alphaModFix amt="99000"/>
            <a:extLst>
              <a:ext uri="{BEBA8EAE-BF5A-486C-A8C5-ECC9F3942E4B}">
                <a14:imgProps xmlns:a14="http://schemas.microsoft.com/office/drawing/2010/main">
                  <a14:imgLayer r:embed="rId5">
                    <a14:imgEffect>
                      <a14:colorTemperature colorTemp="4543"/>
                    </a14:imgEffect>
                    <a14:imgEffect>
                      <a14:saturation sat="52000"/>
                    </a14:imgEffect>
                  </a14:imgLayer>
                </a14:imgProps>
              </a:ext>
            </a:extLst>
          </a:blip>
          <a:srcRect l="27503" t="87361" r="50" b="-616"/>
          <a:stretch/>
        </p:blipFill>
        <p:spPr bwMode="auto">
          <a:xfrm flipH="1">
            <a:off x="4800" y="0"/>
            <a:ext cx="9840000" cy="576000"/>
          </a:xfrm>
          <a:prstGeom prst="rect">
            <a:avLst/>
          </a:prstGeom>
          <a:noFill/>
          <a:ln w="9525">
            <a:noFill/>
            <a:miter lim="800000"/>
            <a:headEnd/>
            <a:tailEnd/>
          </a:ln>
          <a:effectLst/>
        </p:spPr>
      </p:pic>
      <p:sp>
        <p:nvSpPr>
          <p:cNvPr id="10" name="Text Box 14"/>
          <p:cNvSpPr txBox="1">
            <a:spLocks noChangeArrowheads="1"/>
          </p:cNvSpPr>
          <p:nvPr userDrawn="1"/>
        </p:nvSpPr>
        <p:spPr bwMode="auto">
          <a:xfrm>
            <a:off x="10128449" y="6623774"/>
            <a:ext cx="2111871" cy="261610"/>
          </a:xfrm>
          <a:prstGeom prst="rect">
            <a:avLst/>
          </a:prstGeom>
          <a:noFill/>
          <a:ln w="9525">
            <a:noFill/>
            <a:miter lim="800000"/>
            <a:headEnd/>
            <a:tailEnd/>
          </a:ln>
        </p:spPr>
        <p:txBody>
          <a:bodyPr wrap="square">
            <a:spAutoFit/>
          </a:bodyPr>
          <a:lstStyle/>
          <a:p>
            <a:pPr algn="r">
              <a:spcBef>
                <a:spcPct val="50000"/>
              </a:spcBef>
            </a:pPr>
            <a:r>
              <a:rPr lang="es-ES" sz="1100" dirty="0" err="1">
                <a:solidFill>
                  <a:srgbClr val="FFFFFF"/>
                </a:solidFill>
                <a:latin typeface="Arial" pitchFamily="34" charset="0"/>
                <a:cs typeface="Arial" pitchFamily="34" charset="0"/>
              </a:rPr>
              <a:t>www.datknosys.com</a:t>
            </a:r>
            <a:endParaRPr lang="es-ES" sz="1100" dirty="0">
              <a:solidFill>
                <a:srgbClr val="FFFFFF"/>
              </a:solidFill>
              <a:latin typeface="Arial" pitchFamily="34" charset="0"/>
              <a:cs typeface="Arial" pitchFamily="34" charset="0"/>
            </a:endParaRPr>
          </a:p>
        </p:txBody>
      </p:sp>
      <p:sp>
        <p:nvSpPr>
          <p:cNvPr id="11" name="Rectangle 6"/>
          <p:cNvSpPr>
            <a:spLocks noChangeArrowheads="1"/>
          </p:cNvSpPr>
          <p:nvPr userDrawn="1"/>
        </p:nvSpPr>
        <p:spPr bwMode="auto">
          <a:xfrm>
            <a:off x="623392" y="6597352"/>
            <a:ext cx="6096000" cy="230188"/>
          </a:xfrm>
          <a:prstGeom prst="rect">
            <a:avLst/>
          </a:prstGeom>
          <a:noFill/>
          <a:ln w="9525">
            <a:noFill/>
            <a:miter lim="800000"/>
            <a:headEnd/>
            <a:tailEnd/>
          </a:ln>
        </p:spPr>
        <p:txBody>
          <a:bodyPr anchor="t">
            <a:spAutoFit/>
          </a:bodyPr>
          <a:lstStyle/>
          <a:p>
            <a:pPr algn="ctr"/>
            <a:r>
              <a:rPr lang="es-ES" sz="900" dirty="0">
                <a:solidFill>
                  <a:schemeClr val="bg1"/>
                </a:solidFill>
                <a:latin typeface="Arial" pitchFamily="34" charset="0"/>
                <a:cs typeface="Arial" pitchFamily="34" charset="0"/>
              </a:rPr>
              <a:t>© </a:t>
            </a:r>
            <a:r>
              <a:rPr lang="es-ES" sz="900" dirty="0" err="1">
                <a:solidFill>
                  <a:schemeClr val="bg1"/>
                </a:solidFill>
                <a:latin typeface="Arial" pitchFamily="34" charset="0"/>
                <a:cs typeface="Arial" pitchFamily="34" charset="0"/>
              </a:rPr>
              <a:t>DatKnoSys</a:t>
            </a:r>
            <a:r>
              <a:rPr lang="es-ES" sz="900" dirty="0">
                <a:solidFill>
                  <a:schemeClr val="bg1"/>
                </a:solidFill>
                <a:latin typeface="Arial" pitchFamily="34" charset="0"/>
                <a:cs typeface="Arial" pitchFamily="34" charset="0"/>
              </a:rPr>
              <a:t> S.L ( Data </a:t>
            </a:r>
            <a:r>
              <a:rPr lang="es-ES" sz="900" dirty="0" err="1">
                <a:solidFill>
                  <a:schemeClr val="bg1"/>
                </a:solidFill>
                <a:latin typeface="Arial" pitchFamily="34" charset="0"/>
                <a:cs typeface="Arial" pitchFamily="34" charset="0"/>
              </a:rPr>
              <a:t>Knowledge</a:t>
            </a:r>
            <a:r>
              <a:rPr lang="es-ES" sz="900" dirty="0">
                <a:solidFill>
                  <a:schemeClr val="bg1"/>
                </a:solidFill>
                <a:latin typeface="Arial" pitchFamily="34" charset="0"/>
                <a:cs typeface="Arial" pitchFamily="34" charset="0"/>
              </a:rPr>
              <a:t> </a:t>
            </a:r>
            <a:r>
              <a:rPr lang="es-ES" sz="900" dirty="0" err="1">
                <a:solidFill>
                  <a:schemeClr val="bg1"/>
                </a:solidFill>
                <a:latin typeface="Arial" pitchFamily="34" charset="0"/>
                <a:cs typeface="Arial" pitchFamily="34" charset="0"/>
              </a:rPr>
              <a:t>Systems</a:t>
            </a:r>
            <a:r>
              <a:rPr lang="es-ES" sz="900" dirty="0">
                <a:solidFill>
                  <a:schemeClr val="bg1"/>
                </a:solidFill>
                <a:latin typeface="Arial" pitchFamily="34" charset="0"/>
                <a:cs typeface="Arial" pitchFamily="34" charset="0"/>
              </a:rPr>
              <a:t>) - Todos  los  derechos  reservados</a:t>
            </a:r>
          </a:p>
        </p:txBody>
      </p:sp>
      <p:sp>
        <p:nvSpPr>
          <p:cNvPr id="12" name="Marcador de número de diapositiva 2"/>
          <p:cNvSpPr txBox="1">
            <a:spLocks/>
          </p:cNvSpPr>
          <p:nvPr userDrawn="1"/>
        </p:nvSpPr>
        <p:spPr bwMode="auto">
          <a:xfrm>
            <a:off x="0" y="6553200"/>
            <a:ext cx="719403" cy="304800"/>
          </a:xfrm>
          <a:prstGeom prst="rect">
            <a:avLst/>
          </a:prstGeom>
          <a:noFill/>
          <a:ln w="9525">
            <a:noFill/>
            <a:miter lim="800000"/>
            <a:headEnd/>
            <a:tailEnd/>
          </a:ln>
        </p:spPr>
        <p:txBody>
          <a:bodyPr/>
          <a:lstStyle/>
          <a:p>
            <a:pPr algn="r"/>
            <a:fld id="{376945B5-4DEA-4788-B39F-C6601B2C29FB}" type="slidenum">
              <a:rPr lang="es-ES" sz="1400">
                <a:solidFill>
                  <a:srgbClr val="FFFFFF"/>
                </a:solidFill>
                <a:latin typeface="Arial" pitchFamily="34" charset="0"/>
                <a:cs typeface="Arial" pitchFamily="34" charset="0"/>
              </a:rPr>
              <a:pPr algn="r"/>
              <a:t>‹Nº›</a:t>
            </a:fld>
            <a:endParaRPr lang="es-ES" sz="1400" dirty="0">
              <a:solidFill>
                <a:srgbClr val="FFFFFF"/>
              </a:solidFill>
              <a:latin typeface="Arial" pitchFamily="34" charset="0"/>
              <a:cs typeface="Arial" pitchFamily="34" charset="0"/>
            </a:endParaRPr>
          </a:p>
        </p:txBody>
      </p:sp>
      <p:pic>
        <p:nvPicPr>
          <p:cNvPr id="13" name="Imagen 12" descr="Logo_DatKnoSys_Proyector_WeAnalyze-01.jp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36427" y="116633"/>
            <a:ext cx="2011256" cy="487677"/>
          </a:xfrm>
          <a:prstGeom prst="rect">
            <a:avLst/>
          </a:prstGeom>
        </p:spPr>
      </p:pic>
    </p:spTree>
    <p:extLst>
      <p:ext uri="{BB962C8B-B14F-4D97-AF65-F5344CB8AC3E}">
        <p14:creationId xmlns:p14="http://schemas.microsoft.com/office/powerpoint/2010/main" val="2238872560"/>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36_Título y objetos">
    <p:spTree>
      <p:nvGrpSpPr>
        <p:cNvPr id="1" name=""/>
        <p:cNvGrpSpPr/>
        <p:nvPr/>
      </p:nvGrpSpPr>
      <p:grpSpPr>
        <a:xfrm>
          <a:off x="0" y="0"/>
          <a:ext cx="0" cy="0"/>
          <a:chOff x="0" y="0"/>
          <a:chExt cx="0" cy="0"/>
        </a:xfrm>
      </p:grpSpPr>
      <p:pic>
        <p:nvPicPr>
          <p:cNvPr id="14" name="Imagen 6"/>
          <p:cNvPicPr>
            <a:picLocks noChangeAspect="1"/>
          </p:cNvPicPr>
          <p:nvPr userDrawn="1"/>
        </p:nvPicPr>
        <p:blipFill rotWithShape="1">
          <a:blip r:embed="rId2" cstate="print">
            <a:alphaModFix amt="65000"/>
            <a:extLst>
              <a:ext uri="{BEBA8EAE-BF5A-486C-A8C5-ECC9F3942E4B}">
                <a14:imgProps xmlns:a14="http://schemas.microsoft.com/office/drawing/2010/main">
                  <a14:imgLayer r:embed="rId3">
                    <a14:imgEffect>
                      <a14:saturation sat="161000"/>
                    </a14:imgEffect>
                  </a14:imgLayer>
                </a14:imgProps>
              </a:ext>
              <a:ext uri="{28A0092B-C50C-407E-A947-70E740481C1C}">
                <a14:useLocalDpi xmlns:a14="http://schemas.microsoft.com/office/drawing/2010/main" val="0"/>
              </a:ext>
            </a:extLst>
          </a:blip>
          <a:srcRect r="242" b="-4804"/>
          <a:stretch/>
        </p:blipFill>
        <p:spPr bwMode="auto">
          <a:xfrm>
            <a:off x="0" y="5942850"/>
            <a:ext cx="12240683" cy="1014543"/>
          </a:xfrm>
          <a:prstGeom prst="rect">
            <a:avLst/>
          </a:prstGeom>
          <a:noFill/>
          <a:ln w="9525">
            <a:noFill/>
            <a:miter lim="800000"/>
            <a:headEnd/>
            <a:tailEnd/>
          </a:ln>
        </p:spPr>
      </p:pic>
      <p:pic>
        <p:nvPicPr>
          <p:cNvPr id="7" name="Imagen 15" descr="tira.jpg"/>
          <p:cNvPicPr>
            <a:picLocks noChangeAspect="1"/>
          </p:cNvPicPr>
          <p:nvPr userDrawn="1"/>
        </p:nvPicPr>
        <p:blipFill rotWithShape="1">
          <a:blip r:embed="rId4" cstate="print">
            <a:alphaModFix amt="99000"/>
            <a:extLst>
              <a:ext uri="{BEBA8EAE-BF5A-486C-A8C5-ECC9F3942E4B}">
                <a14:imgProps xmlns:a14="http://schemas.microsoft.com/office/drawing/2010/main">
                  <a14:imgLayer r:embed="rId5">
                    <a14:imgEffect>
                      <a14:colorTemperature colorTemp="4543"/>
                    </a14:imgEffect>
                    <a14:imgEffect>
                      <a14:saturation sat="52000"/>
                    </a14:imgEffect>
                  </a14:imgLayer>
                </a14:imgProps>
              </a:ext>
            </a:extLst>
          </a:blip>
          <a:srcRect l="27503" t="87361" r="50" b="-616"/>
          <a:stretch/>
        </p:blipFill>
        <p:spPr bwMode="auto">
          <a:xfrm flipH="1">
            <a:off x="4800" y="0"/>
            <a:ext cx="9840000" cy="576000"/>
          </a:xfrm>
          <a:prstGeom prst="rect">
            <a:avLst/>
          </a:prstGeom>
          <a:noFill/>
          <a:ln w="9525">
            <a:noFill/>
            <a:miter lim="800000"/>
            <a:headEnd/>
            <a:tailEnd/>
          </a:ln>
          <a:effectLst/>
        </p:spPr>
      </p:pic>
      <p:sp>
        <p:nvSpPr>
          <p:cNvPr id="10" name="Text Box 14"/>
          <p:cNvSpPr txBox="1">
            <a:spLocks noChangeArrowheads="1"/>
          </p:cNvSpPr>
          <p:nvPr userDrawn="1"/>
        </p:nvSpPr>
        <p:spPr bwMode="auto">
          <a:xfrm>
            <a:off x="10128449" y="6623774"/>
            <a:ext cx="2111871" cy="261610"/>
          </a:xfrm>
          <a:prstGeom prst="rect">
            <a:avLst/>
          </a:prstGeom>
          <a:noFill/>
          <a:ln w="9525">
            <a:noFill/>
            <a:miter lim="800000"/>
            <a:headEnd/>
            <a:tailEnd/>
          </a:ln>
        </p:spPr>
        <p:txBody>
          <a:bodyPr wrap="square">
            <a:spAutoFit/>
          </a:bodyPr>
          <a:lstStyle/>
          <a:p>
            <a:pPr algn="r">
              <a:spcBef>
                <a:spcPct val="50000"/>
              </a:spcBef>
            </a:pPr>
            <a:r>
              <a:rPr lang="es-ES" sz="1100" dirty="0" err="1">
                <a:solidFill>
                  <a:srgbClr val="FFFFFF"/>
                </a:solidFill>
                <a:latin typeface="Arial" pitchFamily="34" charset="0"/>
                <a:cs typeface="Arial" pitchFamily="34" charset="0"/>
              </a:rPr>
              <a:t>www.datknosys.com</a:t>
            </a:r>
            <a:endParaRPr lang="es-ES" sz="1100" dirty="0">
              <a:solidFill>
                <a:srgbClr val="FFFFFF"/>
              </a:solidFill>
              <a:latin typeface="Arial" pitchFamily="34" charset="0"/>
              <a:cs typeface="Arial" pitchFamily="34" charset="0"/>
            </a:endParaRPr>
          </a:p>
        </p:txBody>
      </p:sp>
      <p:sp>
        <p:nvSpPr>
          <p:cNvPr id="11" name="Rectangle 6"/>
          <p:cNvSpPr>
            <a:spLocks noChangeArrowheads="1"/>
          </p:cNvSpPr>
          <p:nvPr userDrawn="1"/>
        </p:nvSpPr>
        <p:spPr bwMode="auto">
          <a:xfrm>
            <a:off x="623392" y="6597352"/>
            <a:ext cx="6096000" cy="230188"/>
          </a:xfrm>
          <a:prstGeom prst="rect">
            <a:avLst/>
          </a:prstGeom>
          <a:noFill/>
          <a:ln w="9525">
            <a:noFill/>
            <a:miter lim="800000"/>
            <a:headEnd/>
            <a:tailEnd/>
          </a:ln>
        </p:spPr>
        <p:txBody>
          <a:bodyPr anchor="t">
            <a:spAutoFit/>
          </a:bodyPr>
          <a:lstStyle/>
          <a:p>
            <a:pPr algn="ctr"/>
            <a:r>
              <a:rPr lang="es-ES" sz="900" dirty="0">
                <a:solidFill>
                  <a:schemeClr val="bg1"/>
                </a:solidFill>
                <a:latin typeface="Arial" pitchFamily="34" charset="0"/>
                <a:cs typeface="Arial" pitchFamily="34" charset="0"/>
              </a:rPr>
              <a:t>© </a:t>
            </a:r>
            <a:r>
              <a:rPr lang="es-ES" sz="900" dirty="0" err="1">
                <a:solidFill>
                  <a:schemeClr val="bg1"/>
                </a:solidFill>
                <a:latin typeface="Arial" pitchFamily="34" charset="0"/>
                <a:cs typeface="Arial" pitchFamily="34" charset="0"/>
              </a:rPr>
              <a:t>DatKnoSys</a:t>
            </a:r>
            <a:r>
              <a:rPr lang="es-ES" sz="900" dirty="0">
                <a:solidFill>
                  <a:schemeClr val="bg1"/>
                </a:solidFill>
                <a:latin typeface="Arial" pitchFamily="34" charset="0"/>
                <a:cs typeface="Arial" pitchFamily="34" charset="0"/>
              </a:rPr>
              <a:t> S.L ( Data </a:t>
            </a:r>
            <a:r>
              <a:rPr lang="es-ES" sz="900" dirty="0" err="1">
                <a:solidFill>
                  <a:schemeClr val="bg1"/>
                </a:solidFill>
                <a:latin typeface="Arial" pitchFamily="34" charset="0"/>
                <a:cs typeface="Arial" pitchFamily="34" charset="0"/>
              </a:rPr>
              <a:t>Knowledge</a:t>
            </a:r>
            <a:r>
              <a:rPr lang="es-ES" sz="900" dirty="0">
                <a:solidFill>
                  <a:schemeClr val="bg1"/>
                </a:solidFill>
                <a:latin typeface="Arial" pitchFamily="34" charset="0"/>
                <a:cs typeface="Arial" pitchFamily="34" charset="0"/>
              </a:rPr>
              <a:t> </a:t>
            </a:r>
            <a:r>
              <a:rPr lang="es-ES" sz="900" dirty="0" err="1">
                <a:solidFill>
                  <a:schemeClr val="bg1"/>
                </a:solidFill>
                <a:latin typeface="Arial" pitchFamily="34" charset="0"/>
                <a:cs typeface="Arial" pitchFamily="34" charset="0"/>
              </a:rPr>
              <a:t>Systems</a:t>
            </a:r>
            <a:r>
              <a:rPr lang="es-ES" sz="900" dirty="0">
                <a:solidFill>
                  <a:schemeClr val="bg1"/>
                </a:solidFill>
                <a:latin typeface="Arial" pitchFamily="34" charset="0"/>
                <a:cs typeface="Arial" pitchFamily="34" charset="0"/>
              </a:rPr>
              <a:t>) - Todos  los  derechos  reservados</a:t>
            </a:r>
          </a:p>
        </p:txBody>
      </p:sp>
      <p:sp>
        <p:nvSpPr>
          <p:cNvPr id="12" name="Marcador de número de diapositiva 2"/>
          <p:cNvSpPr txBox="1">
            <a:spLocks/>
          </p:cNvSpPr>
          <p:nvPr userDrawn="1"/>
        </p:nvSpPr>
        <p:spPr bwMode="auto">
          <a:xfrm>
            <a:off x="0" y="6553200"/>
            <a:ext cx="719403" cy="304800"/>
          </a:xfrm>
          <a:prstGeom prst="rect">
            <a:avLst/>
          </a:prstGeom>
          <a:noFill/>
          <a:ln w="9525">
            <a:noFill/>
            <a:miter lim="800000"/>
            <a:headEnd/>
            <a:tailEnd/>
          </a:ln>
        </p:spPr>
        <p:txBody>
          <a:bodyPr/>
          <a:lstStyle/>
          <a:p>
            <a:pPr algn="r"/>
            <a:fld id="{376945B5-4DEA-4788-B39F-C6601B2C29FB}" type="slidenum">
              <a:rPr lang="es-ES" sz="1400">
                <a:solidFill>
                  <a:srgbClr val="FFFFFF"/>
                </a:solidFill>
                <a:latin typeface="Arial" pitchFamily="34" charset="0"/>
                <a:cs typeface="Arial" pitchFamily="34" charset="0"/>
              </a:rPr>
              <a:pPr algn="r"/>
              <a:t>‹Nº›</a:t>
            </a:fld>
            <a:endParaRPr lang="es-ES" sz="1400" dirty="0">
              <a:solidFill>
                <a:srgbClr val="FFFFFF"/>
              </a:solidFill>
              <a:latin typeface="Arial" pitchFamily="34" charset="0"/>
              <a:cs typeface="Arial" pitchFamily="34" charset="0"/>
            </a:endParaRPr>
          </a:p>
        </p:txBody>
      </p:sp>
      <p:pic>
        <p:nvPicPr>
          <p:cNvPr id="13" name="Imagen 12" descr="Logo_DatKnoSys_Proyector_WeAnalyze-01.jp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36427" y="116633"/>
            <a:ext cx="2011256" cy="487677"/>
          </a:xfrm>
          <a:prstGeom prst="rect">
            <a:avLst/>
          </a:prstGeom>
        </p:spPr>
      </p:pic>
    </p:spTree>
    <p:extLst>
      <p:ext uri="{BB962C8B-B14F-4D97-AF65-F5344CB8AC3E}">
        <p14:creationId xmlns:p14="http://schemas.microsoft.com/office/powerpoint/2010/main" val="200821341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userDrawn="1">
  <p:cSld name="43_Título y objetos">
    <p:spTree>
      <p:nvGrpSpPr>
        <p:cNvPr id="1" name=""/>
        <p:cNvGrpSpPr/>
        <p:nvPr/>
      </p:nvGrpSpPr>
      <p:grpSpPr>
        <a:xfrm>
          <a:off x="0" y="0"/>
          <a:ext cx="0" cy="0"/>
          <a:chOff x="0" y="0"/>
          <a:chExt cx="0" cy="0"/>
        </a:xfrm>
      </p:grpSpPr>
      <p:pic>
        <p:nvPicPr>
          <p:cNvPr id="14" name="Imagen 6"/>
          <p:cNvPicPr>
            <a:picLocks noChangeAspect="1"/>
          </p:cNvPicPr>
          <p:nvPr userDrawn="1"/>
        </p:nvPicPr>
        <p:blipFill rotWithShape="1">
          <a:blip r:embed="rId2" cstate="print">
            <a:alphaModFix amt="65000"/>
            <a:extLst>
              <a:ext uri="{BEBA8EAE-BF5A-486C-A8C5-ECC9F3942E4B}">
                <a14:imgProps xmlns:a14="http://schemas.microsoft.com/office/drawing/2010/main">
                  <a14:imgLayer r:embed="rId3">
                    <a14:imgEffect>
                      <a14:saturation sat="161000"/>
                    </a14:imgEffect>
                  </a14:imgLayer>
                </a14:imgProps>
              </a:ext>
              <a:ext uri="{28A0092B-C50C-407E-A947-70E740481C1C}">
                <a14:useLocalDpi xmlns:a14="http://schemas.microsoft.com/office/drawing/2010/main" val="0"/>
              </a:ext>
            </a:extLst>
          </a:blip>
          <a:srcRect r="242" b="-4804"/>
          <a:stretch/>
        </p:blipFill>
        <p:spPr bwMode="auto">
          <a:xfrm>
            <a:off x="0" y="5942850"/>
            <a:ext cx="12240683" cy="1014543"/>
          </a:xfrm>
          <a:prstGeom prst="rect">
            <a:avLst/>
          </a:prstGeom>
          <a:noFill/>
          <a:ln w="9525">
            <a:noFill/>
            <a:miter lim="800000"/>
            <a:headEnd/>
            <a:tailEnd/>
          </a:ln>
        </p:spPr>
      </p:pic>
      <p:pic>
        <p:nvPicPr>
          <p:cNvPr id="7" name="Imagen 15" descr="tira.jpg"/>
          <p:cNvPicPr>
            <a:picLocks noChangeAspect="1"/>
          </p:cNvPicPr>
          <p:nvPr userDrawn="1"/>
        </p:nvPicPr>
        <p:blipFill rotWithShape="1">
          <a:blip r:embed="rId4" cstate="print">
            <a:alphaModFix amt="99000"/>
            <a:extLst>
              <a:ext uri="{BEBA8EAE-BF5A-486C-A8C5-ECC9F3942E4B}">
                <a14:imgProps xmlns:a14="http://schemas.microsoft.com/office/drawing/2010/main">
                  <a14:imgLayer r:embed="rId5">
                    <a14:imgEffect>
                      <a14:colorTemperature colorTemp="4543"/>
                    </a14:imgEffect>
                    <a14:imgEffect>
                      <a14:saturation sat="52000"/>
                    </a14:imgEffect>
                  </a14:imgLayer>
                </a14:imgProps>
              </a:ext>
            </a:extLst>
          </a:blip>
          <a:srcRect l="27503" t="87361" r="50" b="-616"/>
          <a:stretch/>
        </p:blipFill>
        <p:spPr bwMode="auto">
          <a:xfrm flipH="1">
            <a:off x="4800" y="0"/>
            <a:ext cx="9840000" cy="576000"/>
          </a:xfrm>
          <a:prstGeom prst="rect">
            <a:avLst/>
          </a:prstGeom>
          <a:noFill/>
          <a:ln w="9525">
            <a:noFill/>
            <a:miter lim="800000"/>
            <a:headEnd/>
            <a:tailEnd/>
          </a:ln>
          <a:effectLst/>
        </p:spPr>
      </p:pic>
      <p:sp>
        <p:nvSpPr>
          <p:cNvPr id="10" name="Text Box 14"/>
          <p:cNvSpPr txBox="1">
            <a:spLocks noChangeArrowheads="1"/>
          </p:cNvSpPr>
          <p:nvPr userDrawn="1"/>
        </p:nvSpPr>
        <p:spPr bwMode="auto">
          <a:xfrm>
            <a:off x="10128449" y="6623774"/>
            <a:ext cx="2111871" cy="261610"/>
          </a:xfrm>
          <a:prstGeom prst="rect">
            <a:avLst/>
          </a:prstGeom>
          <a:noFill/>
          <a:ln w="9525">
            <a:noFill/>
            <a:miter lim="800000"/>
            <a:headEnd/>
            <a:tailEnd/>
          </a:ln>
        </p:spPr>
        <p:txBody>
          <a:bodyPr wrap="square">
            <a:spAutoFit/>
          </a:bodyPr>
          <a:lstStyle/>
          <a:p>
            <a:pPr algn="r">
              <a:spcBef>
                <a:spcPct val="50000"/>
              </a:spcBef>
            </a:pPr>
            <a:r>
              <a:rPr lang="es-ES" sz="1100" dirty="0" err="1">
                <a:solidFill>
                  <a:srgbClr val="FFFFFF"/>
                </a:solidFill>
                <a:latin typeface="Arial" pitchFamily="34" charset="0"/>
                <a:cs typeface="Arial" pitchFamily="34" charset="0"/>
              </a:rPr>
              <a:t>www.datknosys.com</a:t>
            </a:r>
            <a:endParaRPr lang="es-ES" sz="1100" dirty="0">
              <a:solidFill>
                <a:srgbClr val="FFFFFF"/>
              </a:solidFill>
              <a:latin typeface="Arial" pitchFamily="34" charset="0"/>
              <a:cs typeface="Arial" pitchFamily="34" charset="0"/>
            </a:endParaRPr>
          </a:p>
        </p:txBody>
      </p:sp>
      <p:sp>
        <p:nvSpPr>
          <p:cNvPr id="11" name="Rectangle 6"/>
          <p:cNvSpPr>
            <a:spLocks noChangeArrowheads="1"/>
          </p:cNvSpPr>
          <p:nvPr userDrawn="1"/>
        </p:nvSpPr>
        <p:spPr bwMode="auto">
          <a:xfrm>
            <a:off x="623392" y="6597352"/>
            <a:ext cx="6096000" cy="230188"/>
          </a:xfrm>
          <a:prstGeom prst="rect">
            <a:avLst/>
          </a:prstGeom>
          <a:noFill/>
          <a:ln w="9525">
            <a:noFill/>
            <a:miter lim="800000"/>
            <a:headEnd/>
            <a:tailEnd/>
          </a:ln>
        </p:spPr>
        <p:txBody>
          <a:bodyPr anchor="t">
            <a:spAutoFit/>
          </a:bodyPr>
          <a:lstStyle/>
          <a:p>
            <a:pPr algn="ctr"/>
            <a:r>
              <a:rPr lang="es-ES" sz="900" dirty="0">
                <a:solidFill>
                  <a:schemeClr val="bg1"/>
                </a:solidFill>
                <a:latin typeface="Arial" pitchFamily="34" charset="0"/>
                <a:cs typeface="Arial" pitchFamily="34" charset="0"/>
              </a:rPr>
              <a:t>© </a:t>
            </a:r>
            <a:r>
              <a:rPr lang="es-ES" sz="900" dirty="0" err="1">
                <a:solidFill>
                  <a:schemeClr val="bg1"/>
                </a:solidFill>
                <a:latin typeface="Arial" pitchFamily="34" charset="0"/>
                <a:cs typeface="Arial" pitchFamily="34" charset="0"/>
              </a:rPr>
              <a:t>DatKnoSys</a:t>
            </a:r>
            <a:r>
              <a:rPr lang="es-ES" sz="900" dirty="0">
                <a:solidFill>
                  <a:schemeClr val="bg1"/>
                </a:solidFill>
                <a:latin typeface="Arial" pitchFamily="34" charset="0"/>
                <a:cs typeface="Arial" pitchFamily="34" charset="0"/>
              </a:rPr>
              <a:t> S.L ( Data </a:t>
            </a:r>
            <a:r>
              <a:rPr lang="es-ES" sz="900" dirty="0" err="1">
                <a:solidFill>
                  <a:schemeClr val="bg1"/>
                </a:solidFill>
                <a:latin typeface="Arial" pitchFamily="34" charset="0"/>
                <a:cs typeface="Arial" pitchFamily="34" charset="0"/>
              </a:rPr>
              <a:t>Knowledge</a:t>
            </a:r>
            <a:r>
              <a:rPr lang="es-ES" sz="900" dirty="0">
                <a:solidFill>
                  <a:schemeClr val="bg1"/>
                </a:solidFill>
                <a:latin typeface="Arial" pitchFamily="34" charset="0"/>
                <a:cs typeface="Arial" pitchFamily="34" charset="0"/>
              </a:rPr>
              <a:t> </a:t>
            </a:r>
            <a:r>
              <a:rPr lang="es-ES" sz="900" dirty="0" err="1">
                <a:solidFill>
                  <a:schemeClr val="bg1"/>
                </a:solidFill>
                <a:latin typeface="Arial" pitchFamily="34" charset="0"/>
                <a:cs typeface="Arial" pitchFamily="34" charset="0"/>
              </a:rPr>
              <a:t>Systems</a:t>
            </a:r>
            <a:r>
              <a:rPr lang="es-ES" sz="900" dirty="0">
                <a:solidFill>
                  <a:schemeClr val="bg1"/>
                </a:solidFill>
                <a:latin typeface="Arial" pitchFamily="34" charset="0"/>
                <a:cs typeface="Arial" pitchFamily="34" charset="0"/>
              </a:rPr>
              <a:t>) - Todos  los  derechos  reservados</a:t>
            </a:r>
          </a:p>
        </p:txBody>
      </p:sp>
      <p:sp>
        <p:nvSpPr>
          <p:cNvPr id="12" name="Marcador de número de diapositiva 2"/>
          <p:cNvSpPr txBox="1">
            <a:spLocks/>
          </p:cNvSpPr>
          <p:nvPr userDrawn="1"/>
        </p:nvSpPr>
        <p:spPr bwMode="auto">
          <a:xfrm>
            <a:off x="0" y="6553200"/>
            <a:ext cx="719403" cy="304800"/>
          </a:xfrm>
          <a:prstGeom prst="rect">
            <a:avLst/>
          </a:prstGeom>
          <a:noFill/>
          <a:ln w="9525">
            <a:noFill/>
            <a:miter lim="800000"/>
            <a:headEnd/>
            <a:tailEnd/>
          </a:ln>
        </p:spPr>
        <p:txBody>
          <a:bodyPr/>
          <a:lstStyle/>
          <a:p>
            <a:pPr algn="r"/>
            <a:fld id="{376945B5-4DEA-4788-B39F-C6601B2C29FB}" type="slidenum">
              <a:rPr lang="es-ES" sz="1400">
                <a:solidFill>
                  <a:srgbClr val="FFFFFF"/>
                </a:solidFill>
                <a:latin typeface="Arial" pitchFamily="34" charset="0"/>
                <a:cs typeface="Arial" pitchFamily="34" charset="0"/>
              </a:rPr>
              <a:pPr algn="r"/>
              <a:t>‹Nº›</a:t>
            </a:fld>
            <a:endParaRPr lang="es-ES" sz="1400" dirty="0">
              <a:solidFill>
                <a:srgbClr val="FFFFFF"/>
              </a:solidFill>
              <a:latin typeface="Arial" pitchFamily="34" charset="0"/>
              <a:cs typeface="Arial" pitchFamily="34" charset="0"/>
            </a:endParaRPr>
          </a:p>
        </p:txBody>
      </p:sp>
      <p:pic>
        <p:nvPicPr>
          <p:cNvPr id="13" name="Imagen 12" descr="Logo_DatKnoSys_Proyector_WeAnalyze-01.jp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36427" y="116633"/>
            <a:ext cx="2011256" cy="487677"/>
          </a:xfrm>
          <a:prstGeom prst="rect">
            <a:avLst/>
          </a:prstGeom>
        </p:spPr>
      </p:pic>
    </p:spTree>
    <p:extLst>
      <p:ext uri="{BB962C8B-B14F-4D97-AF65-F5344CB8AC3E}">
        <p14:creationId xmlns:p14="http://schemas.microsoft.com/office/powerpoint/2010/main" val="546190490"/>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userDrawn="1">
  <p:cSld name="44_Título y objetos">
    <p:spTree>
      <p:nvGrpSpPr>
        <p:cNvPr id="1" name=""/>
        <p:cNvGrpSpPr/>
        <p:nvPr/>
      </p:nvGrpSpPr>
      <p:grpSpPr>
        <a:xfrm>
          <a:off x="0" y="0"/>
          <a:ext cx="0" cy="0"/>
          <a:chOff x="0" y="0"/>
          <a:chExt cx="0" cy="0"/>
        </a:xfrm>
      </p:grpSpPr>
      <p:pic>
        <p:nvPicPr>
          <p:cNvPr id="14" name="Imagen 6"/>
          <p:cNvPicPr>
            <a:picLocks noChangeAspect="1"/>
          </p:cNvPicPr>
          <p:nvPr userDrawn="1"/>
        </p:nvPicPr>
        <p:blipFill rotWithShape="1">
          <a:blip r:embed="rId2" cstate="print">
            <a:alphaModFix amt="65000"/>
            <a:extLst>
              <a:ext uri="{BEBA8EAE-BF5A-486C-A8C5-ECC9F3942E4B}">
                <a14:imgProps xmlns:a14="http://schemas.microsoft.com/office/drawing/2010/main">
                  <a14:imgLayer r:embed="rId3">
                    <a14:imgEffect>
                      <a14:saturation sat="161000"/>
                    </a14:imgEffect>
                  </a14:imgLayer>
                </a14:imgProps>
              </a:ext>
              <a:ext uri="{28A0092B-C50C-407E-A947-70E740481C1C}">
                <a14:useLocalDpi xmlns:a14="http://schemas.microsoft.com/office/drawing/2010/main" val="0"/>
              </a:ext>
            </a:extLst>
          </a:blip>
          <a:srcRect r="242" b="-4804"/>
          <a:stretch/>
        </p:blipFill>
        <p:spPr bwMode="auto">
          <a:xfrm>
            <a:off x="0" y="5942850"/>
            <a:ext cx="12240683" cy="1014543"/>
          </a:xfrm>
          <a:prstGeom prst="rect">
            <a:avLst/>
          </a:prstGeom>
          <a:noFill/>
          <a:ln w="9525">
            <a:noFill/>
            <a:miter lim="800000"/>
            <a:headEnd/>
            <a:tailEnd/>
          </a:ln>
        </p:spPr>
      </p:pic>
      <p:pic>
        <p:nvPicPr>
          <p:cNvPr id="7" name="Imagen 15" descr="tira.jpg"/>
          <p:cNvPicPr>
            <a:picLocks noChangeAspect="1"/>
          </p:cNvPicPr>
          <p:nvPr userDrawn="1"/>
        </p:nvPicPr>
        <p:blipFill rotWithShape="1">
          <a:blip r:embed="rId4" cstate="print">
            <a:alphaModFix amt="99000"/>
            <a:extLst>
              <a:ext uri="{BEBA8EAE-BF5A-486C-A8C5-ECC9F3942E4B}">
                <a14:imgProps xmlns:a14="http://schemas.microsoft.com/office/drawing/2010/main">
                  <a14:imgLayer r:embed="rId5">
                    <a14:imgEffect>
                      <a14:colorTemperature colorTemp="4543"/>
                    </a14:imgEffect>
                    <a14:imgEffect>
                      <a14:saturation sat="52000"/>
                    </a14:imgEffect>
                  </a14:imgLayer>
                </a14:imgProps>
              </a:ext>
            </a:extLst>
          </a:blip>
          <a:srcRect l="27503" t="87361" r="50" b="-616"/>
          <a:stretch/>
        </p:blipFill>
        <p:spPr bwMode="auto">
          <a:xfrm flipH="1">
            <a:off x="4800" y="0"/>
            <a:ext cx="9840000" cy="576000"/>
          </a:xfrm>
          <a:prstGeom prst="rect">
            <a:avLst/>
          </a:prstGeom>
          <a:noFill/>
          <a:ln w="9525">
            <a:noFill/>
            <a:miter lim="800000"/>
            <a:headEnd/>
            <a:tailEnd/>
          </a:ln>
          <a:effectLst/>
        </p:spPr>
      </p:pic>
      <p:sp>
        <p:nvSpPr>
          <p:cNvPr id="10" name="Text Box 14"/>
          <p:cNvSpPr txBox="1">
            <a:spLocks noChangeArrowheads="1"/>
          </p:cNvSpPr>
          <p:nvPr userDrawn="1"/>
        </p:nvSpPr>
        <p:spPr bwMode="auto">
          <a:xfrm>
            <a:off x="10128449" y="6623774"/>
            <a:ext cx="2111871" cy="261610"/>
          </a:xfrm>
          <a:prstGeom prst="rect">
            <a:avLst/>
          </a:prstGeom>
          <a:noFill/>
          <a:ln w="9525">
            <a:noFill/>
            <a:miter lim="800000"/>
            <a:headEnd/>
            <a:tailEnd/>
          </a:ln>
        </p:spPr>
        <p:txBody>
          <a:bodyPr wrap="square">
            <a:spAutoFit/>
          </a:bodyPr>
          <a:lstStyle/>
          <a:p>
            <a:pPr algn="r">
              <a:spcBef>
                <a:spcPct val="50000"/>
              </a:spcBef>
            </a:pPr>
            <a:r>
              <a:rPr lang="es-ES" sz="1100" dirty="0" err="1">
                <a:solidFill>
                  <a:srgbClr val="FFFFFF"/>
                </a:solidFill>
                <a:latin typeface="Arial" pitchFamily="34" charset="0"/>
                <a:cs typeface="Arial" pitchFamily="34" charset="0"/>
              </a:rPr>
              <a:t>www.datknosys.com</a:t>
            </a:r>
            <a:endParaRPr lang="es-ES" sz="1100" dirty="0">
              <a:solidFill>
                <a:srgbClr val="FFFFFF"/>
              </a:solidFill>
              <a:latin typeface="Arial" pitchFamily="34" charset="0"/>
              <a:cs typeface="Arial" pitchFamily="34" charset="0"/>
            </a:endParaRPr>
          </a:p>
        </p:txBody>
      </p:sp>
      <p:sp>
        <p:nvSpPr>
          <p:cNvPr id="11" name="Rectangle 6"/>
          <p:cNvSpPr>
            <a:spLocks noChangeArrowheads="1"/>
          </p:cNvSpPr>
          <p:nvPr userDrawn="1"/>
        </p:nvSpPr>
        <p:spPr bwMode="auto">
          <a:xfrm>
            <a:off x="623392" y="6597352"/>
            <a:ext cx="6096000" cy="230188"/>
          </a:xfrm>
          <a:prstGeom prst="rect">
            <a:avLst/>
          </a:prstGeom>
          <a:noFill/>
          <a:ln w="9525">
            <a:noFill/>
            <a:miter lim="800000"/>
            <a:headEnd/>
            <a:tailEnd/>
          </a:ln>
        </p:spPr>
        <p:txBody>
          <a:bodyPr anchor="t">
            <a:spAutoFit/>
          </a:bodyPr>
          <a:lstStyle/>
          <a:p>
            <a:pPr algn="ctr"/>
            <a:r>
              <a:rPr lang="es-ES" sz="900" dirty="0">
                <a:solidFill>
                  <a:schemeClr val="bg1"/>
                </a:solidFill>
                <a:latin typeface="Arial" pitchFamily="34" charset="0"/>
                <a:cs typeface="Arial" pitchFamily="34" charset="0"/>
              </a:rPr>
              <a:t>© </a:t>
            </a:r>
            <a:r>
              <a:rPr lang="es-ES" sz="900" dirty="0" err="1">
                <a:solidFill>
                  <a:schemeClr val="bg1"/>
                </a:solidFill>
                <a:latin typeface="Arial" pitchFamily="34" charset="0"/>
                <a:cs typeface="Arial" pitchFamily="34" charset="0"/>
              </a:rPr>
              <a:t>DatKnoSys</a:t>
            </a:r>
            <a:r>
              <a:rPr lang="es-ES" sz="900" dirty="0">
                <a:solidFill>
                  <a:schemeClr val="bg1"/>
                </a:solidFill>
                <a:latin typeface="Arial" pitchFamily="34" charset="0"/>
                <a:cs typeface="Arial" pitchFamily="34" charset="0"/>
              </a:rPr>
              <a:t> S.L ( Data </a:t>
            </a:r>
            <a:r>
              <a:rPr lang="es-ES" sz="900" dirty="0" err="1">
                <a:solidFill>
                  <a:schemeClr val="bg1"/>
                </a:solidFill>
                <a:latin typeface="Arial" pitchFamily="34" charset="0"/>
                <a:cs typeface="Arial" pitchFamily="34" charset="0"/>
              </a:rPr>
              <a:t>Knowledge</a:t>
            </a:r>
            <a:r>
              <a:rPr lang="es-ES" sz="900" dirty="0">
                <a:solidFill>
                  <a:schemeClr val="bg1"/>
                </a:solidFill>
                <a:latin typeface="Arial" pitchFamily="34" charset="0"/>
                <a:cs typeface="Arial" pitchFamily="34" charset="0"/>
              </a:rPr>
              <a:t> </a:t>
            </a:r>
            <a:r>
              <a:rPr lang="es-ES" sz="900" dirty="0" err="1">
                <a:solidFill>
                  <a:schemeClr val="bg1"/>
                </a:solidFill>
                <a:latin typeface="Arial" pitchFamily="34" charset="0"/>
                <a:cs typeface="Arial" pitchFamily="34" charset="0"/>
              </a:rPr>
              <a:t>Systems</a:t>
            </a:r>
            <a:r>
              <a:rPr lang="es-ES" sz="900" dirty="0">
                <a:solidFill>
                  <a:schemeClr val="bg1"/>
                </a:solidFill>
                <a:latin typeface="Arial" pitchFamily="34" charset="0"/>
                <a:cs typeface="Arial" pitchFamily="34" charset="0"/>
              </a:rPr>
              <a:t>) - Todos  los  derechos  reservados</a:t>
            </a:r>
          </a:p>
        </p:txBody>
      </p:sp>
      <p:sp>
        <p:nvSpPr>
          <p:cNvPr id="12" name="Marcador de número de diapositiva 2"/>
          <p:cNvSpPr txBox="1">
            <a:spLocks/>
          </p:cNvSpPr>
          <p:nvPr userDrawn="1"/>
        </p:nvSpPr>
        <p:spPr bwMode="auto">
          <a:xfrm>
            <a:off x="0" y="6553200"/>
            <a:ext cx="719403" cy="304800"/>
          </a:xfrm>
          <a:prstGeom prst="rect">
            <a:avLst/>
          </a:prstGeom>
          <a:noFill/>
          <a:ln w="9525">
            <a:noFill/>
            <a:miter lim="800000"/>
            <a:headEnd/>
            <a:tailEnd/>
          </a:ln>
        </p:spPr>
        <p:txBody>
          <a:bodyPr/>
          <a:lstStyle/>
          <a:p>
            <a:pPr algn="r"/>
            <a:fld id="{376945B5-4DEA-4788-B39F-C6601B2C29FB}" type="slidenum">
              <a:rPr lang="es-ES" sz="1400">
                <a:solidFill>
                  <a:srgbClr val="FFFFFF"/>
                </a:solidFill>
                <a:latin typeface="Arial" pitchFamily="34" charset="0"/>
                <a:cs typeface="Arial" pitchFamily="34" charset="0"/>
              </a:rPr>
              <a:pPr algn="r"/>
              <a:t>‹Nº›</a:t>
            </a:fld>
            <a:endParaRPr lang="es-ES" sz="1400" dirty="0">
              <a:solidFill>
                <a:srgbClr val="FFFFFF"/>
              </a:solidFill>
              <a:latin typeface="Arial" pitchFamily="34" charset="0"/>
              <a:cs typeface="Arial" pitchFamily="34" charset="0"/>
            </a:endParaRPr>
          </a:p>
        </p:txBody>
      </p:sp>
      <p:pic>
        <p:nvPicPr>
          <p:cNvPr id="13" name="Imagen 12" descr="Logo_DatKnoSys_Proyector_WeAnalyze-01.jpg"/>
          <p:cNvPicPr>
            <a:picLocks noChangeAspect="1"/>
          </p:cNvPicPr>
          <p:nvPr userDrawn="1"/>
        </p:nvPicPr>
        <p:blipFill>
          <a:blip r:embed="rId6" cstate="print">
            <a:extLst>
              <a:ext uri="{28A0092B-C50C-407E-A947-70E740481C1C}">
                <a14:useLocalDpi xmlns:a14="http://schemas.microsoft.com/office/drawing/2010/main" val="0"/>
              </a:ext>
            </a:extLst>
          </a:blip>
          <a:stretch>
            <a:fillRect/>
          </a:stretch>
        </p:blipFill>
        <p:spPr>
          <a:xfrm>
            <a:off x="9936427" y="116633"/>
            <a:ext cx="2011256" cy="487677"/>
          </a:xfrm>
          <a:prstGeom prst="rect">
            <a:avLst/>
          </a:prstGeom>
        </p:spPr>
      </p:pic>
    </p:spTree>
    <p:extLst>
      <p:ext uri="{BB962C8B-B14F-4D97-AF65-F5344CB8AC3E}">
        <p14:creationId xmlns:p14="http://schemas.microsoft.com/office/powerpoint/2010/main" val="122282650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AAEAAD09-AC94-B144-9A9F-E02AA9E85B55}"/>
              </a:ext>
            </a:extLst>
          </p:cNvPr>
          <p:cNvSpPr>
            <a:spLocks noGrp="1"/>
          </p:cNvSpPr>
          <p:nvPr>
            <p:ph type="title"/>
          </p:nvPr>
        </p:nvSpPr>
        <p:spPr>
          <a:xfrm>
            <a:off x="838200" y="365126"/>
            <a:ext cx="10515600" cy="683396"/>
          </a:xfrm>
        </p:spPr>
        <p:txBody>
          <a:bodyPr>
            <a:normAutofit/>
          </a:bodyPr>
          <a:lstStyle>
            <a:lvl1pPr>
              <a:defRPr sz="3600" b="1">
                <a:solidFill>
                  <a:srgbClr val="C00000"/>
                </a:solidFill>
                <a:latin typeface="+mj-lt"/>
              </a:defRPr>
            </a:lvl1pPr>
          </a:lstStyle>
          <a:p>
            <a:r>
              <a:rPr lang="es-ES" dirty="0"/>
              <a:t>Haga clic para modificar el estilo de título del patrón</a:t>
            </a:r>
            <a:endParaRPr lang="ca-ES" dirty="0"/>
          </a:p>
        </p:txBody>
      </p:sp>
      <p:sp>
        <p:nvSpPr>
          <p:cNvPr id="3" name="Marcador de contenido 2">
            <a:extLst>
              <a:ext uri="{FF2B5EF4-FFF2-40B4-BE49-F238E27FC236}">
                <a16:creationId xmlns:a16="http://schemas.microsoft.com/office/drawing/2014/main" xmlns="" id="{5BC7C939-BE5C-FC48-8812-4E80C3DD7B61}"/>
              </a:ext>
            </a:extLst>
          </p:cNvPr>
          <p:cNvSpPr>
            <a:spLocks noGrp="1"/>
          </p:cNvSpPr>
          <p:nvPr>
            <p:ph idx="1"/>
          </p:nvPr>
        </p:nvSpPr>
        <p:spPr>
          <a:xfrm>
            <a:off x="838200" y="1227909"/>
            <a:ext cx="10515600" cy="4949054"/>
          </a:xfrm>
        </p:spPr>
        <p:txBody>
          <a:bodyPr/>
          <a:lstStyle/>
          <a:p>
            <a:pPr lvl="0"/>
            <a:r>
              <a:rPr lang="es-ES" dirty="0"/>
              <a:t>Haga clic para modificar los estilos de texto del patrón</a:t>
            </a:r>
          </a:p>
          <a:p>
            <a:pPr lvl="1"/>
            <a:r>
              <a:rPr lang="es-ES" dirty="0"/>
              <a:t>Segundo nivel</a:t>
            </a:r>
          </a:p>
          <a:p>
            <a:pPr lvl="2"/>
            <a:r>
              <a:rPr lang="es-ES" dirty="0"/>
              <a:t>Tercer nivel</a:t>
            </a:r>
          </a:p>
          <a:p>
            <a:pPr lvl="3"/>
            <a:r>
              <a:rPr lang="es-ES" dirty="0"/>
              <a:t>Cuarto nivel</a:t>
            </a:r>
          </a:p>
          <a:p>
            <a:pPr lvl="4"/>
            <a:r>
              <a:rPr lang="es-ES" dirty="0"/>
              <a:t>Quinto nivel</a:t>
            </a:r>
            <a:endParaRPr lang="ca-ES" dirty="0"/>
          </a:p>
        </p:txBody>
      </p:sp>
      <p:sp>
        <p:nvSpPr>
          <p:cNvPr id="5" name="Marcador de pie de página 4">
            <a:extLst>
              <a:ext uri="{FF2B5EF4-FFF2-40B4-BE49-F238E27FC236}">
                <a16:creationId xmlns:a16="http://schemas.microsoft.com/office/drawing/2014/main" xmlns="" id="{FCF089FB-3278-DD4B-91E6-804F567ED1B1}"/>
              </a:ext>
            </a:extLst>
          </p:cNvPr>
          <p:cNvSpPr>
            <a:spLocks noGrp="1"/>
          </p:cNvSpPr>
          <p:nvPr>
            <p:ph type="ftr" sz="quarter" idx="11"/>
          </p:nvPr>
        </p:nvSpPr>
        <p:spPr/>
        <p:txBody>
          <a:bodyPr/>
          <a:lstStyle/>
          <a:p>
            <a:endParaRPr lang="ca-ES"/>
          </a:p>
        </p:txBody>
      </p:sp>
      <p:sp>
        <p:nvSpPr>
          <p:cNvPr id="6" name="Marcador de número de diapositiva 5">
            <a:extLst>
              <a:ext uri="{FF2B5EF4-FFF2-40B4-BE49-F238E27FC236}">
                <a16:creationId xmlns:a16="http://schemas.microsoft.com/office/drawing/2014/main" xmlns="" id="{97B69758-4080-AA4E-A3EF-74DD67409B49}"/>
              </a:ext>
            </a:extLst>
          </p:cNvPr>
          <p:cNvSpPr>
            <a:spLocks noGrp="1"/>
          </p:cNvSpPr>
          <p:nvPr>
            <p:ph type="sldNum" sz="quarter" idx="12"/>
          </p:nvPr>
        </p:nvSpPr>
        <p:spPr/>
        <p:txBody>
          <a:bodyPr/>
          <a:lstStyle/>
          <a:p>
            <a:fld id="{081535E9-A526-0440-8805-4BEF75C166C1}" type="slidenum">
              <a:rPr lang="ca-ES" smtClean="0"/>
              <a:t>‹Nº›</a:t>
            </a:fld>
            <a:endParaRPr lang="ca-ES"/>
          </a:p>
        </p:txBody>
      </p:sp>
    </p:spTree>
    <p:extLst>
      <p:ext uri="{BB962C8B-B14F-4D97-AF65-F5344CB8AC3E}">
        <p14:creationId xmlns:p14="http://schemas.microsoft.com/office/powerpoint/2010/main" val="39319785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00310F53-90ED-3F4F-B54C-C82178DD6821}"/>
              </a:ext>
            </a:extLst>
          </p:cNvPr>
          <p:cNvSpPr>
            <a:spLocks noGrp="1"/>
          </p:cNvSpPr>
          <p:nvPr>
            <p:ph type="title"/>
          </p:nvPr>
        </p:nvSpPr>
        <p:spPr>
          <a:xfrm>
            <a:off x="831850" y="1709738"/>
            <a:ext cx="10515600" cy="2852737"/>
          </a:xfrm>
        </p:spPr>
        <p:txBody>
          <a:bodyPr anchor="b"/>
          <a:lstStyle>
            <a:lvl1pPr>
              <a:defRPr sz="6000"/>
            </a:lvl1pPr>
          </a:lstStyle>
          <a:p>
            <a:r>
              <a:rPr lang="es-ES"/>
              <a:t>Haga clic para modificar el estilo de título del patrón</a:t>
            </a:r>
            <a:endParaRPr lang="ca-ES"/>
          </a:p>
        </p:txBody>
      </p:sp>
      <p:sp>
        <p:nvSpPr>
          <p:cNvPr id="3" name="Marcador de texto 2">
            <a:extLst>
              <a:ext uri="{FF2B5EF4-FFF2-40B4-BE49-F238E27FC236}">
                <a16:creationId xmlns:a16="http://schemas.microsoft.com/office/drawing/2014/main" xmlns="" id="{11A3C87D-E490-7049-9169-F637CE8EC95C}"/>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s-ES"/>
              <a:t>Haga clic para modificar los estilos de texto del patrón</a:t>
            </a:r>
          </a:p>
        </p:txBody>
      </p:sp>
      <p:sp>
        <p:nvSpPr>
          <p:cNvPr id="4" name="Marcador de fecha 3">
            <a:extLst>
              <a:ext uri="{FF2B5EF4-FFF2-40B4-BE49-F238E27FC236}">
                <a16:creationId xmlns:a16="http://schemas.microsoft.com/office/drawing/2014/main" xmlns="" id="{E548E083-1B13-B346-88E9-49D6D911C1B4}"/>
              </a:ext>
            </a:extLst>
          </p:cNvPr>
          <p:cNvSpPr>
            <a:spLocks noGrp="1"/>
          </p:cNvSpPr>
          <p:nvPr>
            <p:ph type="dt" sz="half" idx="10"/>
          </p:nvPr>
        </p:nvSpPr>
        <p:spPr/>
        <p:txBody>
          <a:bodyPr/>
          <a:lstStyle/>
          <a:p>
            <a:fld id="{9A7CB1C3-0E09-C84F-81BC-9F67E8547F60}" type="datetimeFigureOut">
              <a:rPr lang="ca-ES" smtClean="0"/>
              <a:t>20/5/2023</a:t>
            </a:fld>
            <a:endParaRPr lang="ca-ES"/>
          </a:p>
        </p:txBody>
      </p:sp>
      <p:sp>
        <p:nvSpPr>
          <p:cNvPr id="5" name="Marcador de pie de página 4">
            <a:extLst>
              <a:ext uri="{FF2B5EF4-FFF2-40B4-BE49-F238E27FC236}">
                <a16:creationId xmlns:a16="http://schemas.microsoft.com/office/drawing/2014/main" xmlns="" id="{B731ED59-7953-4E47-9FB4-FB7D1D0205DB}"/>
              </a:ext>
            </a:extLst>
          </p:cNvPr>
          <p:cNvSpPr>
            <a:spLocks noGrp="1"/>
          </p:cNvSpPr>
          <p:nvPr>
            <p:ph type="ftr" sz="quarter" idx="11"/>
          </p:nvPr>
        </p:nvSpPr>
        <p:spPr/>
        <p:txBody>
          <a:bodyPr/>
          <a:lstStyle/>
          <a:p>
            <a:endParaRPr lang="ca-ES"/>
          </a:p>
        </p:txBody>
      </p:sp>
      <p:sp>
        <p:nvSpPr>
          <p:cNvPr id="6" name="Marcador de número de diapositiva 5">
            <a:extLst>
              <a:ext uri="{FF2B5EF4-FFF2-40B4-BE49-F238E27FC236}">
                <a16:creationId xmlns:a16="http://schemas.microsoft.com/office/drawing/2014/main" xmlns="" id="{9EE21059-933C-A341-9A6C-B05143A7102A}"/>
              </a:ext>
            </a:extLst>
          </p:cNvPr>
          <p:cNvSpPr>
            <a:spLocks noGrp="1"/>
          </p:cNvSpPr>
          <p:nvPr>
            <p:ph type="sldNum" sz="quarter" idx="12"/>
          </p:nvPr>
        </p:nvSpPr>
        <p:spPr/>
        <p:txBody>
          <a:bodyPr/>
          <a:lstStyle/>
          <a:p>
            <a:fld id="{081535E9-A526-0440-8805-4BEF75C166C1}" type="slidenum">
              <a:rPr lang="ca-ES" smtClean="0"/>
              <a:t>‹Nº›</a:t>
            </a:fld>
            <a:endParaRPr lang="ca-ES"/>
          </a:p>
        </p:txBody>
      </p:sp>
    </p:spTree>
    <p:extLst>
      <p:ext uri="{BB962C8B-B14F-4D97-AF65-F5344CB8AC3E}">
        <p14:creationId xmlns:p14="http://schemas.microsoft.com/office/powerpoint/2010/main" val="29830171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32D5FD01-08B2-4B46-9406-6B9B4DD09F87}"/>
              </a:ext>
            </a:extLst>
          </p:cNvPr>
          <p:cNvSpPr>
            <a:spLocks noGrp="1"/>
          </p:cNvSpPr>
          <p:nvPr>
            <p:ph type="title"/>
          </p:nvPr>
        </p:nvSpPr>
        <p:spPr/>
        <p:txBody>
          <a:bodyPr/>
          <a:lstStyle/>
          <a:p>
            <a:r>
              <a:rPr lang="es-ES"/>
              <a:t>Haga clic para modificar el estilo de título del patrón</a:t>
            </a:r>
            <a:endParaRPr lang="ca-ES"/>
          </a:p>
        </p:txBody>
      </p:sp>
      <p:sp>
        <p:nvSpPr>
          <p:cNvPr id="3" name="Marcador de contenido 2">
            <a:extLst>
              <a:ext uri="{FF2B5EF4-FFF2-40B4-BE49-F238E27FC236}">
                <a16:creationId xmlns:a16="http://schemas.microsoft.com/office/drawing/2014/main" xmlns="" id="{9B7BD9F4-FE37-BC4C-BA23-AD19CDDAA6CF}"/>
              </a:ext>
            </a:extLst>
          </p:cNvPr>
          <p:cNvSpPr>
            <a:spLocks noGrp="1"/>
          </p:cNvSpPr>
          <p:nvPr>
            <p:ph sz="half" idx="1"/>
          </p:nvPr>
        </p:nvSpPr>
        <p:spPr>
          <a:xfrm>
            <a:off x="838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4" name="Marcador de contenido 3">
            <a:extLst>
              <a:ext uri="{FF2B5EF4-FFF2-40B4-BE49-F238E27FC236}">
                <a16:creationId xmlns:a16="http://schemas.microsoft.com/office/drawing/2014/main" xmlns="" id="{79131DD3-CEDE-0F4B-9CDE-9E80F0C45D20}"/>
              </a:ext>
            </a:extLst>
          </p:cNvPr>
          <p:cNvSpPr>
            <a:spLocks noGrp="1"/>
          </p:cNvSpPr>
          <p:nvPr>
            <p:ph sz="half" idx="2"/>
          </p:nvPr>
        </p:nvSpPr>
        <p:spPr>
          <a:xfrm>
            <a:off x="6172200" y="1825625"/>
            <a:ext cx="5181600" cy="435133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5" name="Marcador de fecha 4">
            <a:extLst>
              <a:ext uri="{FF2B5EF4-FFF2-40B4-BE49-F238E27FC236}">
                <a16:creationId xmlns:a16="http://schemas.microsoft.com/office/drawing/2014/main" xmlns="" id="{F14CC5DC-BA4D-1846-93EB-4B2998D3A804}"/>
              </a:ext>
            </a:extLst>
          </p:cNvPr>
          <p:cNvSpPr>
            <a:spLocks noGrp="1"/>
          </p:cNvSpPr>
          <p:nvPr>
            <p:ph type="dt" sz="half" idx="10"/>
          </p:nvPr>
        </p:nvSpPr>
        <p:spPr/>
        <p:txBody>
          <a:bodyPr/>
          <a:lstStyle/>
          <a:p>
            <a:fld id="{9A7CB1C3-0E09-C84F-81BC-9F67E8547F60}" type="datetimeFigureOut">
              <a:rPr lang="ca-ES" smtClean="0"/>
              <a:t>20/5/2023</a:t>
            </a:fld>
            <a:endParaRPr lang="ca-ES"/>
          </a:p>
        </p:txBody>
      </p:sp>
      <p:sp>
        <p:nvSpPr>
          <p:cNvPr id="6" name="Marcador de pie de página 5">
            <a:extLst>
              <a:ext uri="{FF2B5EF4-FFF2-40B4-BE49-F238E27FC236}">
                <a16:creationId xmlns:a16="http://schemas.microsoft.com/office/drawing/2014/main" xmlns="" id="{1C8ECD24-13BD-D74E-9F79-8E6C137E0A8F}"/>
              </a:ext>
            </a:extLst>
          </p:cNvPr>
          <p:cNvSpPr>
            <a:spLocks noGrp="1"/>
          </p:cNvSpPr>
          <p:nvPr>
            <p:ph type="ftr" sz="quarter" idx="11"/>
          </p:nvPr>
        </p:nvSpPr>
        <p:spPr/>
        <p:txBody>
          <a:bodyPr/>
          <a:lstStyle/>
          <a:p>
            <a:endParaRPr lang="ca-ES"/>
          </a:p>
        </p:txBody>
      </p:sp>
      <p:sp>
        <p:nvSpPr>
          <p:cNvPr id="7" name="Marcador de número de diapositiva 6">
            <a:extLst>
              <a:ext uri="{FF2B5EF4-FFF2-40B4-BE49-F238E27FC236}">
                <a16:creationId xmlns:a16="http://schemas.microsoft.com/office/drawing/2014/main" xmlns="" id="{D54B2C25-1117-994C-BD85-CDDD7932DE6C}"/>
              </a:ext>
            </a:extLst>
          </p:cNvPr>
          <p:cNvSpPr>
            <a:spLocks noGrp="1"/>
          </p:cNvSpPr>
          <p:nvPr>
            <p:ph type="sldNum" sz="quarter" idx="12"/>
          </p:nvPr>
        </p:nvSpPr>
        <p:spPr/>
        <p:txBody>
          <a:bodyPr/>
          <a:lstStyle/>
          <a:p>
            <a:fld id="{081535E9-A526-0440-8805-4BEF75C166C1}" type="slidenum">
              <a:rPr lang="ca-ES" smtClean="0"/>
              <a:t>‹Nº›</a:t>
            </a:fld>
            <a:endParaRPr lang="ca-ES"/>
          </a:p>
        </p:txBody>
      </p:sp>
    </p:spTree>
    <p:extLst>
      <p:ext uri="{BB962C8B-B14F-4D97-AF65-F5344CB8AC3E}">
        <p14:creationId xmlns:p14="http://schemas.microsoft.com/office/powerpoint/2010/main" val="336307600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781575BA-2D01-3947-872A-4C546AC592E4}"/>
              </a:ext>
            </a:extLst>
          </p:cNvPr>
          <p:cNvSpPr>
            <a:spLocks noGrp="1"/>
          </p:cNvSpPr>
          <p:nvPr>
            <p:ph type="title"/>
          </p:nvPr>
        </p:nvSpPr>
        <p:spPr>
          <a:xfrm>
            <a:off x="839788" y="365125"/>
            <a:ext cx="10515600" cy="1325563"/>
          </a:xfrm>
        </p:spPr>
        <p:txBody>
          <a:bodyPr/>
          <a:lstStyle/>
          <a:p>
            <a:r>
              <a:rPr lang="es-ES"/>
              <a:t>Haga clic para modificar el estilo de título del patrón</a:t>
            </a:r>
            <a:endParaRPr lang="ca-ES"/>
          </a:p>
        </p:txBody>
      </p:sp>
      <p:sp>
        <p:nvSpPr>
          <p:cNvPr id="3" name="Marcador de texto 2">
            <a:extLst>
              <a:ext uri="{FF2B5EF4-FFF2-40B4-BE49-F238E27FC236}">
                <a16:creationId xmlns:a16="http://schemas.microsoft.com/office/drawing/2014/main" xmlns="" id="{4A819C62-697A-0945-9CF4-C0AA020BAA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4" name="Marcador de contenido 3">
            <a:extLst>
              <a:ext uri="{FF2B5EF4-FFF2-40B4-BE49-F238E27FC236}">
                <a16:creationId xmlns:a16="http://schemas.microsoft.com/office/drawing/2014/main" xmlns="" id="{3F5D51DF-C104-B04A-B901-A0FDF32E3DA2}"/>
              </a:ext>
            </a:extLst>
          </p:cNvPr>
          <p:cNvSpPr>
            <a:spLocks noGrp="1"/>
          </p:cNvSpPr>
          <p:nvPr>
            <p:ph sz="half" idx="2"/>
          </p:nvPr>
        </p:nvSpPr>
        <p:spPr>
          <a:xfrm>
            <a:off x="839788" y="2505075"/>
            <a:ext cx="5157787"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5" name="Marcador de texto 4">
            <a:extLst>
              <a:ext uri="{FF2B5EF4-FFF2-40B4-BE49-F238E27FC236}">
                <a16:creationId xmlns:a16="http://schemas.microsoft.com/office/drawing/2014/main" xmlns="" id="{E9A227C5-0201-7349-A1FE-D1FBD53BE62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los estilos de texto del patrón</a:t>
            </a:r>
          </a:p>
        </p:txBody>
      </p:sp>
      <p:sp>
        <p:nvSpPr>
          <p:cNvPr id="6" name="Marcador de contenido 5">
            <a:extLst>
              <a:ext uri="{FF2B5EF4-FFF2-40B4-BE49-F238E27FC236}">
                <a16:creationId xmlns:a16="http://schemas.microsoft.com/office/drawing/2014/main" xmlns="" id="{924CBE5E-BDD9-BD42-9103-839707AE7771}"/>
              </a:ext>
            </a:extLst>
          </p:cNvPr>
          <p:cNvSpPr>
            <a:spLocks noGrp="1"/>
          </p:cNvSpPr>
          <p:nvPr>
            <p:ph sz="quarter" idx="4"/>
          </p:nvPr>
        </p:nvSpPr>
        <p:spPr>
          <a:xfrm>
            <a:off x="6172200" y="2505075"/>
            <a:ext cx="5183188" cy="3684588"/>
          </a:xfrm>
        </p:spPr>
        <p:txBody>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7" name="Marcador de fecha 6">
            <a:extLst>
              <a:ext uri="{FF2B5EF4-FFF2-40B4-BE49-F238E27FC236}">
                <a16:creationId xmlns:a16="http://schemas.microsoft.com/office/drawing/2014/main" xmlns="" id="{3DBA48B7-BA01-214B-9D55-06244C9BE225}"/>
              </a:ext>
            </a:extLst>
          </p:cNvPr>
          <p:cNvSpPr>
            <a:spLocks noGrp="1"/>
          </p:cNvSpPr>
          <p:nvPr>
            <p:ph type="dt" sz="half" idx="10"/>
          </p:nvPr>
        </p:nvSpPr>
        <p:spPr/>
        <p:txBody>
          <a:bodyPr/>
          <a:lstStyle/>
          <a:p>
            <a:fld id="{9A7CB1C3-0E09-C84F-81BC-9F67E8547F60}" type="datetimeFigureOut">
              <a:rPr lang="ca-ES" smtClean="0"/>
              <a:t>20/5/2023</a:t>
            </a:fld>
            <a:endParaRPr lang="ca-ES"/>
          </a:p>
        </p:txBody>
      </p:sp>
      <p:sp>
        <p:nvSpPr>
          <p:cNvPr id="8" name="Marcador de pie de página 7">
            <a:extLst>
              <a:ext uri="{FF2B5EF4-FFF2-40B4-BE49-F238E27FC236}">
                <a16:creationId xmlns:a16="http://schemas.microsoft.com/office/drawing/2014/main" xmlns="" id="{53C9A300-E15D-EB47-91F4-19A8E9C579AC}"/>
              </a:ext>
            </a:extLst>
          </p:cNvPr>
          <p:cNvSpPr>
            <a:spLocks noGrp="1"/>
          </p:cNvSpPr>
          <p:nvPr>
            <p:ph type="ftr" sz="quarter" idx="11"/>
          </p:nvPr>
        </p:nvSpPr>
        <p:spPr/>
        <p:txBody>
          <a:bodyPr/>
          <a:lstStyle/>
          <a:p>
            <a:endParaRPr lang="ca-ES"/>
          </a:p>
        </p:txBody>
      </p:sp>
      <p:sp>
        <p:nvSpPr>
          <p:cNvPr id="9" name="Marcador de número de diapositiva 8">
            <a:extLst>
              <a:ext uri="{FF2B5EF4-FFF2-40B4-BE49-F238E27FC236}">
                <a16:creationId xmlns:a16="http://schemas.microsoft.com/office/drawing/2014/main" xmlns="" id="{B02D8EEC-57EA-5440-AE02-AFCA65336CF7}"/>
              </a:ext>
            </a:extLst>
          </p:cNvPr>
          <p:cNvSpPr>
            <a:spLocks noGrp="1"/>
          </p:cNvSpPr>
          <p:nvPr>
            <p:ph type="sldNum" sz="quarter" idx="12"/>
          </p:nvPr>
        </p:nvSpPr>
        <p:spPr/>
        <p:txBody>
          <a:bodyPr/>
          <a:lstStyle/>
          <a:p>
            <a:fld id="{081535E9-A526-0440-8805-4BEF75C166C1}" type="slidenum">
              <a:rPr lang="ca-ES" smtClean="0"/>
              <a:t>‹Nº›</a:t>
            </a:fld>
            <a:endParaRPr lang="ca-ES"/>
          </a:p>
        </p:txBody>
      </p:sp>
    </p:spTree>
    <p:extLst>
      <p:ext uri="{BB962C8B-B14F-4D97-AF65-F5344CB8AC3E}">
        <p14:creationId xmlns:p14="http://schemas.microsoft.com/office/powerpoint/2010/main" val="198719420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4FEAFA7C-396D-C84A-803D-57181D1CA0C0}"/>
              </a:ext>
            </a:extLst>
          </p:cNvPr>
          <p:cNvSpPr>
            <a:spLocks noGrp="1"/>
          </p:cNvSpPr>
          <p:nvPr>
            <p:ph type="title"/>
          </p:nvPr>
        </p:nvSpPr>
        <p:spPr>
          <a:xfrm>
            <a:off x="838200" y="365125"/>
            <a:ext cx="10515600" cy="732155"/>
          </a:xfrm>
        </p:spPr>
        <p:txBody>
          <a:bodyPr>
            <a:normAutofit/>
          </a:bodyPr>
          <a:lstStyle>
            <a:lvl1pPr>
              <a:defRPr sz="3600" b="1">
                <a:solidFill>
                  <a:srgbClr val="C00000"/>
                </a:solidFill>
              </a:defRPr>
            </a:lvl1pPr>
          </a:lstStyle>
          <a:p>
            <a:r>
              <a:rPr lang="es-ES"/>
              <a:t>Haga clic para modificar el estilo de título del patrón</a:t>
            </a:r>
            <a:endParaRPr lang="ca-ES"/>
          </a:p>
        </p:txBody>
      </p:sp>
      <p:sp>
        <p:nvSpPr>
          <p:cNvPr id="3" name="Marcador de fecha 2">
            <a:extLst>
              <a:ext uri="{FF2B5EF4-FFF2-40B4-BE49-F238E27FC236}">
                <a16:creationId xmlns:a16="http://schemas.microsoft.com/office/drawing/2014/main" xmlns="" id="{53DA9674-9C09-504A-A9F1-07F87F3377C7}"/>
              </a:ext>
            </a:extLst>
          </p:cNvPr>
          <p:cNvSpPr>
            <a:spLocks noGrp="1"/>
          </p:cNvSpPr>
          <p:nvPr>
            <p:ph type="dt" sz="half" idx="10"/>
          </p:nvPr>
        </p:nvSpPr>
        <p:spPr/>
        <p:txBody>
          <a:bodyPr/>
          <a:lstStyle/>
          <a:p>
            <a:fld id="{9A7CB1C3-0E09-C84F-81BC-9F67E8547F60}" type="datetimeFigureOut">
              <a:rPr lang="ca-ES" smtClean="0"/>
              <a:t>20/5/2023</a:t>
            </a:fld>
            <a:endParaRPr lang="ca-ES"/>
          </a:p>
        </p:txBody>
      </p:sp>
      <p:sp>
        <p:nvSpPr>
          <p:cNvPr id="4" name="Marcador de pie de página 3">
            <a:extLst>
              <a:ext uri="{FF2B5EF4-FFF2-40B4-BE49-F238E27FC236}">
                <a16:creationId xmlns:a16="http://schemas.microsoft.com/office/drawing/2014/main" xmlns="" id="{580EF405-545E-7546-A4AC-79C17B62BE83}"/>
              </a:ext>
            </a:extLst>
          </p:cNvPr>
          <p:cNvSpPr>
            <a:spLocks noGrp="1"/>
          </p:cNvSpPr>
          <p:nvPr>
            <p:ph type="ftr" sz="quarter" idx="11"/>
          </p:nvPr>
        </p:nvSpPr>
        <p:spPr/>
        <p:txBody>
          <a:bodyPr/>
          <a:lstStyle/>
          <a:p>
            <a:endParaRPr lang="ca-ES"/>
          </a:p>
        </p:txBody>
      </p:sp>
      <p:sp>
        <p:nvSpPr>
          <p:cNvPr id="5" name="Marcador de número de diapositiva 4">
            <a:extLst>
              <a:ext uri="{FF2B5EF4-FFF2-40B4-BE49-F238E27FC236}">
                <a16:creationId xmlns:a16="http://schemas.microsoft.com/office/drawing/2014/main" xmlns="" id="{FDCEA342-4D56-1247-BF9E-2073F03624CC}"/>
              </a:ext>
            </a:extLst>
          </p:cNvPr>
          <p:cNvSpPr>
            <a:spLocks noGrp="1"/>
          </p:cNvSpPr>
          <p:nvPr>
            <p:ph type="sldNum" sz="quarter" idx="12"/>
          </p:nvPr>
        </p:nvSpPr>
        <p:spPr/>
        <p:txBody>
          <a:bodyPr/>
          <a:lstStyle/>
          <a:p>
            <a:fld id="{081535E9-A526-0440-8805-4BEF75C166C1}" type="slidenum">
              <a:rPr lang="ca-ES" smtClean="0"/>
              <a:t>‹Nº›</a:t>
            </a:fld>
            <a:endParaRPr lang="ca-ES"/>
          </a:p>
        </p:txBody>
      </p:sp>
    </p:spTree>
    <p:extLst>
      <p:ext uri="{BB962C8B-B14F-4D97-AF65-F5344CB8AC3E}">
        <p14:creationId xmlns:p14="http://schemas.microsoft.com/office/powerpoint/2010/main" val="1257042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Marcador de fecha 1">
            <a:extLst>
              <a:ext uri="{FF2B5EF4-FFF2-40B4-BE49-F238E27FC236}">
                <a16:creationId xmlns:a16="http://schemas.microsoft.com/office/drawing/2014/main" xmlns="" id="{4F83F930-6C47-2A48-B7A5-01B2F1727081}"/>
              </a:ext>
            </a:extLst>
          </p:cNvPr>
          <p:cNvSpPr>
            <a:spLocks noGrp="1"/>
          </p:cNvSpPr>
          <p:nvPr>
            <p:ph type="dt" sz="half" idx="10"/>
          </p:nvPr>
        </p:nvSpPr>
        <p:spPr/>
        <p:txBody>
          <a:bodyPr/>
          <a:lstStyle/>
          <a:p>
            <a:fld id="{9A7CB1C3-0E09-C84F-81BC-9F67E8547F60}" type="datetimeFigureOut">
              <a:rPr lang="ca-ES" smtClean="0"/>
              <a:t>20/5/2023</a:t>
            </a:fld>
            <a:endParaRPr lang="ca-ES"/>
          </a:p>
        </p:txBody>
      </p:sp>
      <p:sp>
        <p:nvSpPr>
          <p:cNvPr id="3" name="Marcador de pie de página 2">
            <a:extLst>
              <a:ext uri="{FF2B5EF4-FFF2-40B4-BE49-F238E27FC236}">
                <a16:creationId xmlns:a16="http://schemas.microsoft.com/office/drawing/2014/main" xmlns="" id="{CCAB6A7E-6560-DE49-A804-DF16D408856E}"/>
              </a:ext>
            </a:extLst>
          </p:cNvPr>
          <p:cNvSpPr>
            <a:spLocks noGrp="1"/>
          </p:cNvSpPr>
          <p:nvPr>
            <p:ph type="ftr" sz="quarter" idx="11"/>
          </p:nvPr>
        </p:nvSpPr>
        <p:spPr/>
        <p:txBody>
          <a:bodyPr/>
          <a:lstStyle/>
          <a:p>
            <a:endParaRPr lang="ca-ES"/>
          </a:p>
        </p:txBody>
      </p:sp>
      <p:sp>
        <p:nvSpPr>
          <p:cNvPr id="4" name="Marcador de número de diapositiva 3">
            <a:extLst>
              <a:ext uri="{FF2B5EF4-FFF2-40B4-BE49-F238E27FC236}">
                <a16:creationId xmlns:a16="http://schemas.microsoft.com/office/drawing/2014/main" xmlns="" id="{2BCBD8A8-6905-6D45-B35F-9CA9508FBD90}"/>
              </a:ext>
            </a:extLst>
          </p:cNvPr>
          <p:cNvSpPr>
            <a:spLocks noGrp="1"/>
          </p:cNvSpPr>
          <p:nvPr>
            <p:ph type="sldNum" sz="quarter" idx="12"/>
          </p:nvPr>
        </p:nvSpPr>
        <p:spPr/>
        <p:txBody>
          <a:bodyPr/>
          <a:lstStyle/>
          <a:p>
            <a:fld id="{081535E9-A526-0440-8805-4BEF75C166C1}" type="slidenum">
              <a:rPr lang="ca-ES" smtClean="0"/>
              <a:t>‹Nº›</a:t>
            </a:fld>
            <a:endParaRPr lang="ca-ES"/>
          </a:p>
        </p:txBody>
      </p:sp>
    </p:spTree>
    <p:extLst>
      <p:ext uri="{BB962C8B-B14F-4D97-AF65-F5344CB8AC3E}">
        <p14:creationId xmlns:p14="http://schemas.microsoft.com/office/powerpoint/2010/main" val="226390968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3608FA1F-C868-7948-8299-64E50EA69837}"/>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ca-ES"/>
          </a:p>
        </p:txBody>
      </p:sp>
      <p:sp>
        <p:nvSpPr>
          <p:cNvPr id="3" name="Marcador de contenido 2">
            <a:extLst>
              <a:ext uri="{FF2B5EF4-FFF2-40B4-BE49-F238E27FC236}">
                <a16:creationId xmlns:a16="http://schemas.microsoft.com/office/drawing/2014/main" xmlns="" id="{2D1FACCC-6A7A-D24F-AA2A-E7E91BAFBA2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4" name="Marcador de texto 3">
            <a:extLst>
              <a:ext uri="{FF2B5EF4-FFF2-40B4-BE49-F238E27FC236}">
                <a16:creationId xmlns:a16="http://schemas.microsoft.com/office/drawing/2014/main" xmlns="" id="{1243AAB6-B856-CA48-A323-6F22C3D61AF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xmlns="" id="{A68A544B-FB50-6D40-A403-0B5B885ED673}"/>
              </a:ext>
            </a:extLst>
          </p:cNvPr>
          <p:cNvSpPr>
            <a:spLocks noGrp="1"/>
          </p:cNvSpPr>
          <p:nvPr>
            <p:ph type="dt" sz="half" idx="10"/>
          </p:nvPr>
        </p:nvSpPr>
        <p:spPr/>
        <p:txBody>
          <a:bodyPr/>
          <a:lstStyle/>
          <a:p>
            <a:fld id="{9A7CB1C3-0E09-C84F-81BC-9F67E8547F60}" type="datetimeFigureOut">
              <a:rPr lang="ca-ES" smtClean="0"/>
              <a:t>20/5/2023</a:t>
            </a:fld>
            <a:endParaRPr lang="ca-ES"/>
          </a:p>
        </p:txBody>
      </p:sp>
      <p:sp>
        <p:nvSpPr>
          <p:cNvPr id="6" name="Marcador de pie de página 5">
            <a:extLst>
              <a:ext uri="{FF2B5EF4-FFF2-40B4-BE49-F238E27FC236}">
                <a16:creationId xmlns:a16="http://schemas.microsoft.com/office/drawing/2014/main" xmlns="" id="{2CDE4446-78A5-FB41-B106-83CE724A3385}"/>
              </a:ext>
            </a:extLst>
          </p:cNvPr>
          <p:cNvSpPr>
            <a:spLocks noGrp="1"/>
          </p:cNvSpPr>
          <p:nvPr>
            <p:ph type="ftr" sz="quarter" idx="11"/>
          </p:nvPr>
        </p:nvSpPr>
        <p:spPr/>
        <p:txBody>
          <a:bodyPr/>
          <a:lstStyle/>
          <a:p>
            <a:endParaRPr lang="ca-ES"/>
          </a:p>
        </p:txBody>
      </p:sp>
      <p:sp>
        <p:nvSpPr>
          <p:cNvPr id="7" name="Marcador de número de diapositiva 6">
            <a:extLst>
              <a:ext uri="{FF2B5EF4-FFF2-40B4-BE49-F238E27FC236}">
                <a16:creationId xmlns:a16="http://schemas.microsoft.com/office/drawing/2014/main" xmlns="" id="{2307DD36-CF30-9643-81E1-8CF2264341E6}"/>
              </a:ext>
            </a:extLst>
          </p:cNvPr>
          <p:cNvSpPr>
            <a:spLocks noGrp="1"/>
          </p:cNvSpPr>
          <p:nvPr>
            <p:ph type="sldNum" sz="quarter" idx="12"/>
          </p:nvPr>
        </p:nvSpPr>
        <p:spPr/>
        <p:txBody>
          <a:bodyPr/>
          <a:lstStyle/>
          <a:p>
            <a:fld id="{081535E9-A526-0440-8805-4BEF75C166C1}" type="slidenum">
              <a:rPr lang="ca-ES" smtClean="0"/>
              <a:t>‹Nº›</a:t>
            </a:fld>
            <a:endParaRPr lang="ca-ES"/>
          </a:p>
        </p:txBody>
      </p:sp>
    </p:spTree>
    <p:extLst>
      <p:ext uri="{BB962C8B-B14F-4D97-AF65-F5344CB8AC3E}">
        <p14:creationId xmlns:p14="http://schemas.microsoft.com/office/powerpoint/2010/main" val="378263405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931B7F82-0463-B242-877A-384360F70EDB}"/>
              </a:ext>
            </a:extLst>
          </p:cNvPr>
          <p:cNvSpPr>
            <a:spLocks noGrp="1"/>
          </p:cNvSpPr>
          <p:nvPr>
            <p:ph type="title"/>
          </p:nvPr>
        </p:nvSpPr>
        <p:spPr>
          <a:xfrm>
            <a:off x="839788" y="457200"/>
            <a:ext cx="3932237" cy="1600200"/>
          </a:xfrm>
        </p:spPr>
        <p:txBody>
          <a:bodyPr anchor="b"/>
          <a:lstStyle>
            <a:lvl1pPr>
              <a:defRPr sz="3200"/>
            </a:lvl1pPr>
          </a:lstStyle>
          <a:p>
            <a:r>
              <a:rPr lang="es-ES"/>
              <a:t>Haga clic para modificar el estilo de título del patrón</a:t>
            </a:r>
            <a:endParaRPr lang="ca-ES"/>
          </a:p>
        </p:txBody>
      </p:sp>
      <p:sp>
        <p:nvSpPr>
          <p:cNvPr id="3" name="Marcador de posición de imagen 2">
            <a:extLst>
              <a:ext uri="{FF2B5EF4-FFF2-40B4-BE49-F238E27FC236}">
                <a16:creationId xmlns:a16="http://schemas.microsoft.com/office/drawing/2014/main" xmlns="" id="{71E227F3-83C4-464C-BDB2-C61FCDE4767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ca-ES"/>
          </a:p>
        </p:txBody>
      </p:sp>
      <p:sp>
        <p:nvSpPr>
          <p:cNvPr id="4" name="Marcador de texto 3">
            <a:extLst>
              <a:ext uri="{FF2B5EF4-FFF2-40B4-BE49-F238E27FC236}">
                <a16:creationId xmlns:a16="http://schemas.microsoft.com/office/drawing/2014/main" xmlns="" id="{2E695A72-5FC8-6140-988E-EA889C2EF5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s-ES"/>
              <a:t>Haga clic para modificar los estilos de texto del patrón</a:t>
            </a:r>
          </a:p>
        </p:txBody>
      </p:sp>
      <p:sp>
        <p:nvSpPr>
          <p:cNvPr id="5" name="Marcador de fecha 4">
            <a:extLst>
              <a:ext uri="{FF2B5EF4-FFF2-40B4-BE49-F238E27FC236}">
                <a16:creationId xmlns:a16="http://schemas.microsoft.com/office/drawing/2014/main" xmlns="" id="{040A4B5A-4641-A44A-BDCD-63807525C45C}"/>
              </a:ext>
            </a:extLst>
          </p:cNvPr>
          <p:cNvSpPr>
            <a:spLocks noGrp="1"/>
          </p:cNvSpPr>
          <p:nvPr>
            <p:ph type="dt" sz="half" idx="10"/>
          </p:nvPr>
        </p:nvSpPr>
        <p:spPr/>
        <p:txBody>
          <a:bodyPr/>
          <a:lstStyle/>
          <a:p>
            <a:fld id="{9A7CB1C3-0E09-C84F-81BC-9F67E8547F60}" type="datetimeFigureOut">
              <a:rPr lang="ca-ES" smtClean="0"/>
              <a:t>20/5/2023</a:t>
            </a:fld>
            <a:endParaRPr lang="ca-ES"/>
          </a:p>
        </p:txBody>
      </p:sp>
      <p:sp>
        <p:nvSpPr>
          <p:cNvPr id="6" name="Marcador de pie de página 5">
            <a:extLst>
              <a:ext uri="{FF2B5EF4-FFF2-40B4-BE49-F238E27FC236}">
                <a16:creationId xmlns:a16="http://schemas.microsoft.com/office/drawing/2014/main" xmlns="" id="{2835481E-116F-BB4A-89CF-400F0748215D}"/>
              </a:ext>
            </a:extLst>
          </p:cNvPr>
          <p:cNvSpPr>
            <a:spLocks noGrp="1"/>
          </p:cNvSpPr>
          <p:nvPr>
            <p:ph type="ftr" sz="quarter" idx="11"/>
          </p:nvPr>
        </p:nvSpPr>
        <p:spPr/>
        <p:txBody>
          <a:bodyPr/>
          <a:lstStyle/>
          <a:p>
            <a:endParaRPr lang="ca-ES"/>
          </a:p>
        </p:txBody>
      </p:sp>
      <p:sp>
        <p:nvSpPr>
          <p:cNvPr id="7" name="Marcador de número de diapositiva 6">
            <a:extLst>
              <a:ext uri="{FF2B5EF4-FFF2-40B4-BE49-F238E27FC236}">
                <a16:creationId xmlns:a16="http://schemas.microsoft.com/office/drawing/2014/main" xmlns="" id="{0F63D29A-7026-C14F-AE6B-9C48E614FCC5}"/>
              </a:ext>
            </a:extLst>
          </p:cNvPr>
          <p:cNvSpPr>
            <a:spLocks noGrp="1"/>
          </p:cNvSpPr>
          <p:nvPr>
            <p:ph type="sldNum" sz="quarter" idx="12"/>
          </p:nvPr>
        </p:nvSpPr>
        <p:spPr/>
        <p:txBody>
          <a:bodyPr/>
          <a:lstStyle/>
          <a:p>
            <a:fld id="{081535E9-A526-0440-8805-4BEF75C166C1}" type="slidenum">
              <a:rPr lang="ca-ES" smtClean="0"/>
              <a:t>‹Nº›</a:t>
            </a:fld>
            <a:endParaRPr lang="ca-ES"/>
          </a:p>
        </p:txBody>
      </p:sp>
    </p:spTree>
    <p:extLst>
      <p:ext uri="{BB962C8B-B14F-4D97-AF65-F5344CB8AC3E}">
        <p14:creationId xmlns:p14="http://schemas.microsoft.com/office/powerpoint/2010/main" val="117561393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título 1">
            <a:extLst>
              <a:ext uri="{FF2B5EF4-FFF2-40B4-BE49-F238E27FC236}">
                <a16:creationId xmlns:a16="http://schemas.microsoft.com/office/drawing/2014/main" xmlns="" id="{51EEF6BF-CF7E-9446-8289-64806DE20830}"/>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s-ES"/>
              <a:t>Haga clic para modificar el estilo de título del patrón</a:t>
            </a:r>
            <a:endParaRPr lang="ca-ES"/>
          </a:p>
        </p:txBody>
      </p:sp>
      <p:sp>
        <p:nvSpPr>
          <p:cNvPr id="3" name="Marcador de texto 2">
            <a:extLst>
              <a:ext uri="{FF2B5EF4-FFF2-40B4-BE49-F238E27FC236}">
                <a16:creationId xmlns:a16="http://schemas.microsoft.com/office/drawing/2014/main" xmlns="" id="{4ECDE196-10A5-EC40-AC99-5F3CDB2706B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s-ES"/>
              <a:t>Haga clic para modificar los estilos de texto del patrón</a:t>
            </a:r>
          </a:p>
          <a:p>
            <a:pPr lvl="1"/>
            <a:r>
              <a:rPr lang="es-ES"/>
              <a:t>Segundo nivel</a:t>
            </a:r>
          </a:p>
          <a:p>
            <a:pPr lvl="2"/>
            <a:r>
              <a:rPr lang="es-ES"/>
              <a:t>Tercer nivel</a:t>
            </a:r>
          </a:p>
          <a:p>
            <a:pPr lvl="3"/>
            <a:r>
              <a:rPr lang="es-ES"/>
              <a:t>Cuarto nivel</a:t>
            </a:r>
          </a:p>
          <a:p>
            <a:pPr lvl="4"/>
            <a:r>
              <a:rPr lang="es-ES"/>
              <a:t>Quinto nivel</a:t>
            </a:r>
            <a:endParaRPr lang="ca-ES"/>
          </a:p>
        </p:txBody>
      </p:sp>
      <p:sp>
        <p:nvSpPr>
          <p:cNvPr id="4" name="Marcador de fecha 3">
            <a:extLst>
              <a:ext uri="{FF2B5EF4-FFF2-40B4-BE49-F238E27FC236}">
                <a16:creationId xmlns:a16="http://schemas.microsoft.com/office/drawing/2014/main" xmlns="" id="{DFFEF950-D723-D64C-B00D-4536626D50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A7CB1C3-0E09-C84F-81BC-9F67E8547F60}" type="datetimeFigureOut">
              <a:rPr lang="ca-ES" smtClean="0"/>
              <a:t>20/5/2023</a:t>
            </a:fld>
            <a:endParaRPr lang="ca-ES"/>
          </a:p>
        </p:txBody>
      </p:sp>
      <p:sp>
        <p:nvSpPr>
          <p:cNvPr id="5" name="Marcador de pie de página 4">
            <a:extLst>
              <a:ext uri="{FF2B5EF4-FFF2-40B4-BE49-F238E27FC236}">
                <a16:creationId xmlns:a16="http://schemas.microsoft.com/office/drawing/2014/main" xmlns="" id="{63CF8EF1-A453-EB4C-A959-FA1BE7BACDE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ca-ES"/>
          </a:p>
        </p:txBody>
      </p:sp>
      <p:sp>
        <p:nvSpPr>
          <p:cNvPr id="6" name="Marcador de número de diapositiva 5">
            <a:extLst>
              <a:ext uri="{FF2B5EF4-FFF2-40B4-BE49-F238E27FC236}">
                <a16:creationId xmlns:a16="http://schemas.microsoft.com/office/drawing/2014/main" xmlns="" id="{E6CEEE94-4987-CB4C-9038-1FABF1BD55F1}"/>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81535E9-A526-0440-8805-4BEF75C166C1}" type="slidenum">
              <a:rPr lang="ca-ES" smtClean="0"/>
              <a:t>‹Nº›</a:t>
            </a:fld>
            <a:endParaRPr lang="ca-ES"/>
          </a:p>
        </p:txBody>
      </p:sp>
    </p:spTree>
    <p:extLst>
      <p:ext uri="{BB962C8B-B14F-4D97-AF65-F5344CB8AC3E}">
        <p14:creationId xmlns:p14="http://schemas.microsoft.com/office/powerpoint/2010/main" val="78762934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94" r:id="rId12"/>
    <p:sldLayoutId id="2147483695" r:id="rId13"/>
    <p:sldLayoutId id="2147483702" r:id="rId14"/>
    <p:sldLayoutId id="2147483703" r:id="rId15"/>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6.em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image" Target="../media/image4.jp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6.xml.rels><?xml version="1.0" encoding="UTF-8" standalone="yes"?>
<Relationships xmlns="http://schemas.openxmlformats.org/package/2006/relationships"><Relationship Id="rId3" Type="http://schemas.openxmlformats.org/officeDocument/2006/relationships/diagramLayout" Target="../diagrams/layout3.xml"/><Relationship Id="rId2" Type="http://schemas.openxmlformats.org/officeDocument/2006/relationships/diagramData" Target="../diagrams/data3.xml"/><Relationship Id="rId1" Type="http://schemas.openxmlformats.org/officeDocument/2006/relationships/slideLayout" Target="../slideLayouts/slideLayout2.xml"/><Relationship Id="rId6" Type="http://schemas.microsoft.com/office/2007/relationships/diagramDrawing" Target="../diagrams/drawing3.xml"/><Relationship Id="rId5" Type="http://schemas.openxmlformats.org/officeDocument/2006/relationships/diagramColors" Target="../diagrams/colors3.xml"/><Relationship Id="rId4" Type="http://schemas.openxmlformats.org/officeDocument/2006/relationships/diagramQuickStyle" Target="../diagrams/quickStyle3.xml"/></Relationships>
</file>

<file path=ppt/slides/_rels/slide7.xml.rels><?xml version="1.0" encoding="UTF-8" standalone="yes"?>
<Relationships xmlns="http://schemas.openxmlformats.org/package/2006/relationships"><Relationship Id="rId3" Type="http://schemas.openxmlformats.org/officeDocument/2006/relationships/diagramLayout" Target="../diagrams/layout4.xml"/><Relationship Id="rId2" Type="http://schemas.openxmlformats.org/officeDocument/2006/relationships/diagramData" Target="../diagrams/data4.xml"/><Relationship Id="rId1" Type="http://schemas.openxmlformats.org/officeDocument/2006/relationships/slideLayout" Target="../slideLayouts/slideLayout2.xml"/><Relationship Id="rId6" Type="http://schemas.microsoft.com/office/2007/relationships/diagramDrawing" Target="../diagrams/drawing4.xml"/><Relationship Id="rId5" Type="http://schemas.openxmlformats.org/officeDocument/2006/relationships/diagramColors" Target="../diagrams/colors4.xml"/><Relationship Id="rId4" Type="http://schemas.openxmlformats.org/officeDocument/2006/relationships/diagramQuickStyle" Target="../diagrams/quickStyl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fondo-tecnologia-digital-alambre-malla-red_1017-27428">
            <a:extLst>
              <a:ext uri="{FF2B5EF4-FFF2-40B4-BE49-F238E27FC236}">
                <a16:creationId xmlns:a16="http://schemas.microsoft.com/office/drawing/2014/main" xmlns="" id="{C78F3500-D36E-440D-9372-2DED0BC22CAC}"/>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Imagen 4" descr="Economia_cmyk-01">
            <a:extLst>
              <a:ext uri="{FF2B5EF4-FFF2-40B4-BE49-F238E27FC236}">
                <a16:creationId xmlns:a16="http://schemas.microsoft.com/office/drawing/2014/main" xmlns="" id="{DD1162F8-AD78-4D37-8B37-3817F1108B28}"/>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9252283" y="5548860"/>
            <a:ext cx="2855495" cy="1309140"/>
          </a:xfrm>
          <a:prstGeom prst="rect">
            <a:avLst/>
          </a:prstGeom>
        </p:spPr>
      </p:pic>
      <p:sp>
        <p:nvSpPr>
          <p:cNvPr id="6" name="Rectangle 8">
            <a:extLst>
              <a:ext uri="{FF2B5EF4-FFF2-40B4-BE49-F238E27FC236}">
                <a16:creationId xmlns:a16="http://schemas.microsoft.com/office/drawing/2014/main" xmlns="" id="{F4A644B3-5D0C-41BA-A06F-2528D42FA51D}"/>
              </a:ext>
            </a:extLst>
          </p:cNvPr>
          <p:cNvSpPr>
            <a:spLocks noGrp="1" noChangeArrowheads="1"/>
          </p:cNvSpPr>
          <p:nvPr>
            <p:ph type="ctrTitle"/>
          </p:nvPr>
        </p:nvSpPr>
        <p:spPr>
          <a:xfrm>
            <a:off x="4664743" y="1783849"/>
            <a:ext cx="7164388" cy="1470025"/>
          </a:xfrm>
        </p:spPr>
        <p:txBody>
          <a:bodyPr>
            <a:normAutofit/>
          </a:bodyPr>
          <a:lstStyle/>
          <a:p>
            <a:r>
              <a:rPr lang="es-ES" altLang="es-ES" dirty="0">
                <a:ea typeface="ＭＳ Ｐゴシック" panose="020B0600070205080204" pitchFamily="34" charset="-128"/>
              </a:rPr>
              <a:t>Business </a:t>
            </a:r>
            <a:r>
              <a:rPr lang="es-ES" altLang="es-ES" dirty="0" err="1">
                <a:ea typeface="ＭＳ Ｐゴシック" panose="020B0600070205080204" pitchFamily="34" charset="-128"/>
              </a:rPr>
              <a:t>Analytics</a:t>
            </a:r>
            <a:endParaRPr lang="es-ES" altLang="es-ES" dirty="0">
              <a:ea typeface="ＭＳ Ｐゴシック" panose="020B0600070205080204" pitchFamily="34" charset="-128"/>
            </a:endParaRPr>
          </a:p>
        </p:txBody>
      </p:sp>
    </p:spTree>
    <p:extLst>
      <p:ext uri="{BB962C8B-B14F-4D97-AF65-F5344CB8AC3E}">
        <p14:creationId xmlns:p14="http://schemas.microsoft.com/office/powerpoint/2010/main" val="196967759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n-US" altLang="en-US" dirty="0"/>
              <a:t>How to adopt. Recommendations by phase</a:t>
            </a:r>
            <a:endParaRPr lang="ca-ES" dirty="0"/>
          </a:p>
        </p:txBody>
      </p:sp>
      <p:sp>
        <p:nvSpPr>
          <p:cNvPr id="6" name="CuadroTexto 5">
            <a:extLst>
              <a:ext uri="{FF2B5EF4-FFF2-40B4-BE49-F238E27FC236}">
                <a16:creationId xmlns:a16="http://schemas.microsoft.com/office/drawing/2014/main" xmlns="" id="{DBFB3549-C2E6-1B44-A84E-BF5A079F26BA}"/>
              </a:ext>
            </a:extLst>
          </p:cNvPr>
          <p:cNvSpPr txBox="1"/>
          <p:nvPr/>
        </p:nvSpPr>
        <p:spPr>
          <a:xfrm>
            <a:off x="1676401" y="1220344"/>
            <a:ext cx="4267199" cy="5355312"/>
          </a:xfrm>
          <a:prstGeom prst="rect">
            <a:avLst/>
          </a:prstGeom>
          <a:noFill/>
        </p:spPr>
        <p:txBody>
          <a:bodyPr wrap="square" rtlCol="0">
            <a:spAutoFit/>
          </a:bodyPr>
          <a:lstStyle/>
          <a:p>
            <a:pPr algn="ctr"/>
            <a:r>
              <a:rPr lang="es-ES" b="1" dirty="0" err="1">
                <a:solidFill>
                  <a:srgbClr val="FF0000"/>
                </a:solidFill>
              </a:rPr>
              <a:t>Interact</a:t>
            </a:r>
            <a:r>
              <a:rPr lang="es-ES" b="1" dirty="0">
                <a:solidFill>
                  <a:srgbClr val="FF0000"/>
                </a:solidFill>
              </a:rPr>
              <a:t> to </a:t>
            </a:r>
            <a:r>
              <a:rPr lang="es-ES" b="1" dirty="0" err="1">
                <a:solidFill>
                  <a:srgbClr val="FF0000"/>
                </a:solidFill>
              </a:rPr>
              <a:t>execute</a:t>
            </a:r>
            <a:r>
              <a:rPr lang="es-ES" b="1" dirty="0">
                <a:solidFill>
                  <a:srgbClr val="FF0000"/>
                </a:solidFill>
              </a:rPr>
              <a:t>: </a:t>
            </a:r>
            <a:r>
              <a:rPr lang="es-ES" b="1" dirty="0" err="1">
                <a:solidFill>
                  <a:srgbClr val="FF0000"/>
                </a:solidFill>
              </a:rPr>
              <a:t>Understand</a:t>
            </a:r>
            <a:r>
              <a:rPr lang="es-ES" b="1" dirty="0">
                <a:solidFill>
                  <a:srgbClr val="FF0000"/>
                </a:solidFill>
              </a:rPr>
              <a:t> </a:t>
            </a:r>
            <a:r>
              <a:rPr lang="es-ES" b="1" dirty="0" err="1">
                <a:solidFill>
                  <a:srgbClr val="FF0000"/>
                </a:solidFill>
              </a:rPr>
              <a:t>the</a:t>
            </a:r>
            <a:r>
              <a:rPr lang="es-ES" b="1" dirty="0">
                <a:solidFill>
                  <a:srgbClr val="FF0000"/>
                </a:solidFill>
              </a:rPr>
              <a:t> </a:t>
            </a:r>
            <a:r>
              <a:rPr lang="es-ES" b="1" dirty="0" err="1">
                <a:solidFill>
                  <a:srgbClr val="FF0000"/>
                </a:solidFill>
              </a:rPr>
              <a:t>opportunities</a:t>
            </a:r>
            <a:r>
              <a:rPr lang="es-ES" b="1" dirty="0">
                <a:solidFill>
                  <a:srgbClr val="FF0000"/>
                </a:solidFill>
              </a:rPr>
              <a:t> and </a:t>
            </a:r>
            <a:r>
              <a:rPr lang="es-ES" b="1" dirty="0" err="1">
                <a:solidFill>
                  <a:srgbClr val="FF0000"/>
                </a:solidFill>
              </a:rPr>
              <a:t>challenges</a:t>
            </a:r>
            <a:r>
              <a:rPr lang="es-ES" b="1" dirty="0">
                <a:solidFill>
                  <a:srgbClr val="FF0000"/>
                </a:solidFill>
              </a:rPr>
              <a:t> </a:t>
            </a:r>
            <a:r>
              <a:rPr lang="es-ES" b="1" dirty="0" err="1">
                <a:solidFill>
                  <a:srgbClr val="FF0000"/>
                </a:solidFill>
              </a:rPr>
              <a:t>that</a:t>
            </a:r>
            <a:r>
              <a:rPr lang="es-ES" b="1" dirty="0">
                <a:solidFill>
                  <a:srgbClr val="FF0000"/>
                </a:solidFill>
              </a:rPr>
              <a:t> </a:t>
            </a:r>
            <a:r>
              <a:rPr lang="es-ES" b="1" dirty="0" err="1">
                <a:solidFill>
                  <a:srgbClr val="FF0000"/>
                </a:solidFill>
              </a:rPr>
              <a:t>await</a:t>
            </a:r>
            <a:r>
              <a:rPr lang="es-ES" b="1" dirty="0">
                <a:solidFill>
                  <a:srgbClr val="FF0000"/>
                </a:solidFill>
              </a:rPr>
              <a:t> </a:t>
            </a:r>
            <a:r>
              <a:rPr lang="es-ES" b="1" dirty="0" err="1">
                <a:solidFill>
                  <a:srgbClr val="FF0000"/>
                </a:solidFill>
              </a:rPr>
              <a:t>us</a:t>
            </a:r>
            <a:r>
              <a:rPr lang="es-ES" b="1" dirty="0">
                <a:solidFill>
                  <a:srgbClr val="FF0000"/>
                </a:solidFill>
              </a:rPr>
              <a:t>.</a:t>
            </a:r>
          </a:p>
          <a:p>
            <a:pPr marL="285750" indent="-285750">
              <a:buFont typeface="Arial" panose="020B0604020202020204" pitchFamily="34" charset="0"/>
              <a:buChar char="•"/>
            </a:pPr>
            <a:r>
              <a:rPr lang="es-ES" sz="1600" dirty="0" err="1"/>
              <a:t>Actively</a:t>
            </a:r>
            <a:r>
              <a:rPr lang="es-ES" sz="1600" dirty="0"/>
              <a:t> </a:t>
            </a:r>
            <a:r>
              <a:rPr lang="es-ES" sz="1600" dirty="0" err="1"/>
              <a:t>promote</a:t>
            </a:r>
            <a:r>
              <a:rPr lang="es-ES" sz="1600" dirty="0"/>
              <a:t> </a:t>
            </a:r>
            <a:r>
              <a:rPr lang="es-ES" sz="1600" dirty="0" err="1"/>
              <a:t>the</a:t>
            </a:r>
            <a:r>
              <a:rPr lang="es-ES" sz="1600" dirty="0"/>
              <a:t> </a:t>
            </a:r>
            <a:r>
              <a:rPr lang="es-ES" sz="1600" dirty="0" err="1"/>
              <a:t>successes</a:t>
            </a:r>
            <a:r>
              <a:rPr lang="es-ES" sz="1600" dirty="0"/>
              <a:t> of </a:t>
            </a:r>
            <a:r>
              <a:rPr lang="es-ES" sz="1600" dirty="0" err="1"/>
              <a:t>the</a:t>
            </a:r>
            <a:r>
              <a:rPr lang="es-ES" sz="1600" dirty="0"/>
              <a:t> </a:t>
            </a:r>
            <a:r>
              <a:rPr lang="es-ES" sz="1600" dirty="0" err="1"/>
              <a:t>pilot</a:t>
            </a:r>
            <a:r>
              <a:rPr lang="es-ES" sz="1600" dirty="0"/>
              <a:t> </a:t>
            </a:r>
            <a:r>
              <a:rPr lang="es-ES" sz="1600" dirty="0" err="1"/>
              <a:t>projects</a:t>
            </a:r>
            <a:r>
              <a:rPr lang="es-ES" sz="1600" dirty="0"/>
              <a:t> to </a:t>
            </a:r>
            <a:r>
              <a:rPr lang="es-ES" sz="1600" dirty="0" err="1"/>
              <a:t>keep</a:t>
            </a:r>
            <a:r>
              <a:rPr lang="es-ES" sz="1600" dirty="0"/>
              <a:t> </a:t>
            </a:r>
            <a:r>
              <a:rPr lang="es-ES" sz="1600" dirty="0" err="1"/>
              <a:t>the</a:t>
            </a:r>
            <a:r>
              <a:rPr lang="es-ES" sz="1600" dirty="0"/>
              <a:t> </a:t>
            </a:r>
            <a:r>
              <a:rPr lang="es-ES" sz="1600" dirty="0" err="1"/>
              <a:t>momentum</a:t>
            </a:r>
            <a:r>
              <a:rPr lang="es-ES" sz="1600" dirty="0"/>
              <a:t> at </a:t>
            </a:r>
            <a:r>
              <a:rPr lang="es-ES" sz="1600" dirty="0" err="1"/>
              <a:t>the</a:t>
            </a:r>
            <a:r>
              <a:rPr lang="es-ES" sz="1600" dirty="0"/>
              <a:t> </a:t>
            </a:r>
            <a:r>
              <a:rPr lang="es-ES" sz="1600" dirty="0" err="1"/>
              <a:t>same</a:t>
            </a:r>
            <a:r>
              <a:rPr lang="es-ES" sz="1600" dirty="0"/>
              <a:t> time </a:t>
            </a:r>
            <a:r>
              <a:rPr lang="es-ES" sz="1600" dirty="0" err="1"/>
              <a:t>it</a:t>
            </a:r>
            <a:r>
              <a:rPr lang="es-ES" sz="1600" dirty="0"/>
              <a:t> </a:t>
            </a:r>
            <a:r>
              <a:rPr lang="es-ES" sz="1600" dirty="0" err="1"/>
              <a:t>starts</a:t>
            </a:r>
            <a:r>
              <a:rPr lang="es-ES" sz="1600" dirty="0"/>
              <a:t> to </a:t>
            </a:r>
            <a:r>
              <a:rPr lang="es-ES" sz="1600" dirty="0" err="1"/>
              <a:t>interact</a:t>
            </a:r>
            <a:r>
              <a:rPr lang="es-ES" sz="1600" dirty="0"/>
              <a:t> </a:t>
            </a:r>
            <a:r>
              <a:rPr lang="es-ES" sz="1600" dirty="0" err="1"/>
              <a:t>with</a:t>
            </a:r>
            <a:r>
              <a:rPr lang="es-ES" sz="1600" dirty="0"/>
              <a:t> </a:t>
            </a:r>
            <a:r>
              <a:rPr lang="es-ES" sz="1600" dirty="0" err="1"/>
              <a:t>other</a:t>
            </a:r>
            <a:r>
              <a:rPr lang="es-ES" sz="1600" dirty="0"/>
              <a:t> </a:t>
            </a:r>
            <a:r>
              <a:rPr lang="es-ES" sz="1600" dirty="0" err="1"/>
              <a:t>parts</a:t>
            </a:r>
            <a:r>
              <a:rPr lang="es-ES" sz="1600" dirty="0"/>
              <a:t> of </a:t>
            </a:r>
            <a:r>
              <a:rPr lang="es-ES" sz="1600" dirty="0" err="1"/>
              <a:t>the</a:t>
            </a:r>
            <a:r>
              <a:rPr lang="es-ES" sz="1600" dirty="0"/>
              <a:t> </a:t>
            </a:r>
            <a:r>
              <a:rPr lang="es-ES" sz="1600" dirty="0" err="1"/>
              <a:t>business</a:t>
            </a:r>
            <a:r>
              <a:rPr lang="es-ES" sz="1600" dirty="0"/>
              <a:t>.</a:t>
            </a:r>
          </a:p>
          <a:p>
            <a:pPr marL="285750" indent="-285750">
              <a:buFont typeface="Arial" panose="020B0604020202020204" pitchFamily="34" charset="0"/>
              <a:buChar char="•"/>
            </a:pPr>
            <a:r>
              <a:rPr lang="es-ES" sz="1600" dirty="0"/>
              <a:t>Concrete </a:t>
            </a:r>
            <a:r>
              <a:rPr lang="es-ES" sz="1600" dirty="0" err="1"/>
              <a:t>business</a:t>
            </a:r>
            <a:r>
              <a:rPr lang="es-ES" sz="1600" dirty="0"/>
              <a:t> case </a:t>
            </a:r>
            <a:r>
              <a:rPr lang="es-ES" sz="1600" dirty="0" err="1"/>
              <a:t>with</a:t>
            </a:r>
            <a:r>
              <a:rPr lang="es-ES" sz="1600" dirty="0"/>
              <a:t> </a:t>
            </a:r>
            <a:r>
              <a:rPr lang="es-ES" sz="1600" dirty="0" err="1"/>
              <a:t>validation</a:t>
            </a:r>
            <a:r>
              <a:rPr lang="es-ES" sz="1600" dirty="0"/>
              <a:t> and </a:t>
            </a:r>
            <a:r>
              <a:rPr lang="es-ES" sz="1600" dirty="0" err="1"/>
              <a:t>the</a:t>
            </a:r>
            <a:r>
              <a:rPr lang="es-ES" sz="1600" dirty="0"/>
              <a:t> </a:t>
            </a:r>
            <a:r>
              <a:rPr lang="es-ES" sz="1600" dirty="0" err="1"/>
              <a:t>quantification</a:t>
            </a:r>
            <a:r>
              <a:rPr lang="es-ES" sz="1600" dirty="0"/>
              <a:t> of </a:t>
            </a:r>
            <a:r>
              <a:rPr lang="es-ES" sz="1600" dirty="0" err="1"/>
              <a:t>the</a:t>
            </a:r>
            <a:r>
              <a:rPr lang="es-ES" sz="1600" dirty="0"/>
              <a:t> ROI and </a:t>
            </a:r>
            <a:r>
              <a:rPr lang="es-ES" sz="1600" dirty="0" err="1"/>
              <a:t>the</a:t>
            </a:r>
            <a:r>
              <a:rPr lang="es-ES" sz="1600" dirty="0"/>
              <a:t> </a:t>
            </a:r>
            <a:r>
              <a:rPr lang="es-ES" sz="1600" dirty="0" err="1"/>
              <a:t>expected</a:t>
            </a:r>
            <a:r>
              <a:rPr lang="es-ES" sz="1600" dirty="0"/>
              <a:t> </a:t>
            </a:r>
            <a:r>
              <a:rPr lang="es-ES" sz="1600" dirty="0" err="1"/>
              <a:t>benefits</a:t>
            </a:r>
            <a:r>
              <a:rPr lang="es-ES" sz="1600" dirty="0"/>
              <a:t>, </a:t>
            </a:r>
            <a:r>
              <a:rPr lang="es-ES" sz="1600" dirty="0" err="1"/>
              <a:t>including</a:t>
            </a:r>
            <a:r>
              <a:rPr lang="es-ES" sz="1600" dirty="0"/>
              <a:t> </a:t>
            </a:r>
            <a:r>
              <a:rPr lang="es-ES" sz="1600" dirty="0" err="1"/>
              <a:t>criteria</a:t>
            </a:r>
            <a:r>
              <a:rPr lang="es-ES" sz="1600" dirty="0"/>
              <a:t> and </a:t>
            </a:r>
            <a:r>
              <a:rPr lang="es-ES" sz="1600" dirty="0" err="1"/>
              <a:t>parameters</a:t>
            </a:r>
            <a:r>
              <a:rPr lang="es-ES" sz="1600" dirty="0"/>
              <a:t> of </a:t>
            </a:r>
            <a:r>
              <a:rPr lang="es-ES" sz="1600" dirty="0" err="1"/>
              <a:t>success</a:t>
            </a:r>
            <a:r>
              <a:rPr lang="es-ES" sz="1600" dirty="0"/>
              <a:t> of </a:t>
            </a:r>
            <a:r>
              <a:rPr lang="es-ES" sz="1600" dirty="0" err="1"/>
              <a:t>nests</a:t>
            </a:r>
            <a:r>
              <a:rPr lang="es-ES" sz="1600" dirty="0"/>
              <a:t>.</a:t>
            </a:r>
          </a:p>
          <a:p>
            <a:pPr marL="285750" indent="-285750">
              <a:buFont typeface="Arial" panose="020B0604020202020204" pitchFamily="34" charset="0"/>
              <a:buChar char="•"/>
            </a:pPr>
            <a:r>
              <a:rPr lang="es-ES" sz="1600" dirty="0" err="1"/>
              <a:t>Identified</a:t>
            </a:r>
            <a:r>
              <a:rPr lang="es-ES" sz="1600" dirty="0"/>
              <a:t> </a:t>
            </a:r>
            <a:r>
              <a:rPr lang="es-ES" sz="1600" dirty="0" err="1"/>
              <a:t>the</a:t>
            </a:r>
            <a:r>
              <a:rPr lang="es-ES" sz="1600" dirty="0"/>
              <a:t> </a:t>
            </a:r>
            <a:r>
              <a:rPr lang="es-ES" sz="1600" dirty="0" err="1"/>
              <a:t>modifications</a:t>
            </a:r>
            <a:r>
              <a:rPr lang="es-ES" sz="1600" dirty="0"/>
              <a:t> and </a:t>
            </a:r>
            <a:r>
              <a:rPr lang="es-ES" sz="1600" dirty="0" err="1"/>
              <a:t>improvements</a:t>
            </a:r>
            <a:r>
              <a:rPr lang="es-ES" sz="1600" dirty="0"/>
              <a:t> </a:t>
            </a:r>
            <a:r>
              <a:rPr lang="es-ES" sz="1600" dirty="0" err="1"/>
              <a:t>that</a:t>
            </a:r>
            <a:r>
              <a:rPr lang="es-ES" sz="1600" dirty="0"/>
              <a:t> </a:t>
            </a:r>
            <a:r>
              <a:rPr lang="es-ES" sz="1600" dirty="0" err="1"/>
              <a:t>could</a:t>
            </a:r>
            <a:r>
              <a:rPr lang="es-ES" sz="1600" dirty="0"/>
              <a:t> be </a:t>
            </a:r>
            <a:r>
              <a:rPr lang="es-ES" sz="1600" dirty="0" err="1"/>
              <a:t>made</a:t>
            </a:r>
            <a:r>
              <a:rPr lang="es-ES" sz="1600" dirty="0"/>
              <a:t> be done in </a:t>
            </a:r>
            <a:r>
              <a:rPr lang="es-ES" sz="1600" dirty="0" err="1"/>
              <a:t>the</a:t>
            </a:r>
            <a:r>
              <a:rPr lang="es-ES" sz="1600" dirty="0"/>
              <a:t> </a:t>
            </a:r>
            <a:r>
              <a:rPr lang="es-ES" sz="1600" dirty="0" err="1"/>
              <a:t>business</a:t>
            </a:r>
            <a:r>
              <a:rPr lang="es-ES" sz="1600" dirty="0"/>
              <a:t> </a:t>
            </a:r>
            <a:r>
              <a:rPr lang="es-ES" sz="1600" dirty="0" err="1"/>
              <a:t>process</a:t>
            </a:r>
            <a:r>
              <a:rPr lang="es-ES" sz="1600" dirty="0"/>
              <a:t> </a:t>
            </a:r>
            <a:r>
              <a:rPr lang="es-ES" sz="1600" dirty="0" err="1"/>
              <a:t>now</a:t>
            </a:r>
            <a:r>
              <a:rPr lang="es-ES" sz="1600" dirty="0"/>
              <a:t> </a:t>
            </a:r>
            <a:r>
              <a:rPr lang="es-ES" sz="1600" dirty="0" err="1"/>
              <a:t>that</a:t>
            </a:r>
            <a:r>
              <a:rPr lang="es-ES" sz="1600" dirty="0"/>
              <a:t> </a:t>
            </a:r>
            <a:r>
              <a:rPr lang="es-ES" sz="1600" dirty="0" err="1"/>
              <a:t>you</a:t>
            </a:r>
            <a:r>
              <a:rPr lang="es-ES" sz="1600" dirty="0"/>
              <a:t> </a:t>
            </a:r>
            <a:r>
              <a:rPr lang="es-ES" sz="1600" dirty="0" err="1"/>
              <a:t>have</a:t>
            </a:r>
            <a:r>
              <a:rPr lang="es-ES" sz="1600" dirty="0"/>
              <a:t> </a:t>
            </a:r>
            <a:r>
              <a:rPr lang="es-ES" sz="1600" dirty="0" err="1"/>
              <a:t>access</a:t>
            </a:r>
            <a:r>
              <a:rPr lang="es-ES" sz="1600" dirty="0"/>
              <a:t> to </a:t>
            </a:r>
            <a:r>
              <a:rPr lang="es-ES" sz="1600" dirty="0" err="1"/>
              <a:t>better</a:t>
            </a:r>
            <a:r>
              <a:rPr lang="es-ES" sz="1600" dirty="0"/>
              <a:t> and more </a:t>
            </a:r>
            <a:r>
              <a:rPr lang="es-ES" sz="1600" dirty="0" err="1"/>
              <a:t>timely</a:t>
            </a:r>
            <a:r>
              <a:rPr lang="es-ES" sz="1600" dirty="0"/>
              <a:t> </a:t>
            </a:r>
            <a:r>
              <a:rPr lang="es-ES" sz="1600" dirty="0" err="1"/>
              <a:t>information</a:t>
            </a:r>
            <a:r>
              <a:rPr lang="es-ES" sz="1600" dirty="0"/>
              <a:t> (</a:t>
            </a:r>
            <a:r>
              <a:rPr lang="es-ES" sz="1600" dirty="0" err="1"/>
              <a:t>for</a:t>
            </a:r>
            <a:r>
              <a:rPr lang="es-ES" sz="1600" dirty="0"/>
              <a:t> </a:t>
            </a:r>
            <a:r>
              <a:rPr lang="es-ES" sz="1600" dirty="0" err="1"/>
              <a:t>example</a:t>
            </a:r>
            <a:r>
              <a:rPr lang="es-ES" sz="1600" dirty="0"/>
              <a:t>, marketing, sales, </a:t>
            </a:r>
            <a:r>
              <a:rPr lang="es-ES" sz="1600" dirty="0" err="1"/>
              <a:t>customer</a:t>
            </a:r>
            <a:r>
              <a:rPr lang="es-ES" sz="1600" dirty="0"/>
              <a:t> </a:t>
            </a:r>
            <a:r>
              <a:rPr lang="es-ES" sz="1600" dirty="0" err="1"/>
              <a:t>service</a:t>
            </a:r>
            <a:r>
              <a:rPr lang="es-ES" sz="1600" dirty="0"/>
              <a:t> and social </a:t>
            </a:r>
            <a:r>
              <a:rPr lang="es-ES" sz="1600" dirty="0" err="1"/>
              <a:t>networks</a:t>
            </a:r>
            <a:r>
              <a:rPr lang="es-ES" sz="1600" dirty="0"/>
              <a:t>).</a:t>
            </a:r>
          </a:p>
          <a:p>
            <a:pPr marL="285750" indent="-285750">
              <a:buFont typeface="Arial" panose="020B0604020202020204" pitchFamily="34" charset="0"/>
              <a:buChar char="•"/>
            </a:pPr>
            <a:r>
              <a:rPr lang="es-ES" sz="1600" dirty="0" err="1"/>
              <a:t>Develop</a:t>
            </a:r>
            <a:r>
              <a:rPr lang="es-ES" sz="1600" dirty="0"/>
              <a:t> a </a:t>
            </a:r>
            <a:r>
              <a:rPr lang="es-ES" sz="1600" dirty="0" err="1"/>
              <a:t>competency</a:t>
            </a:r>
            <a:r>
              <a:rPr lang="es-ES" sz="1600" dirty="0"/>
              <a:t> plan to </a:t>
            </a:r>
            <a:r>
              <a:rPr lang="es-ES" sz="1600" dirty="0" err="1"/>
              <a:t>confirm</a:t>
            </a:r>
            <a:r>
              <a:rPr lang="es-ES" sz="1600" dirty="0"/>
              <a:t> </a:t>
            </a:r>
            <a:r>
              <a:rPr lang="es-ES" sz="1600" dirty="0" err="1"/>
              <a:t>the</a:t>
            </a:r>
            <a:r>
              <a:rPr lang="es-ES" sz="1600" dirty="0"/>
              <a:t> </a:t>
            </a:r>
            <a:r>
              <a:rPr lang="es-ES" sz="1600" dirty="0" err="1"/>
              <a:t>availability</a:t>
            </a:r>
            <a:r>
              <a:rPr lang="es-ES" sz="1600" dirty="0"/>
              <a:t> of </a:t>
            </a:r>
            <a:r>
              <a:rPr lang="es-ES" sz="1600" dirty="0" err="1"/>
              <a:t>adequate</a:t>
            </a:r>
            <a:r>
              <a:rPr lang="es-ES" sz="1600" dirty="0"/>
              <a:t> and </a:t>
            </a:r>
            <a:r>
              <a:rPr lang="es-ES" sz="1600" dirty="0" err="1"/>
              <a:t>necessary</a:t>
            </a:r>
            <a:r>
              <a:rPr lang="es-ES" sz="1600" dirty="0"/>
              <a:t> </a:t>
            </a:r>
            <a:r>
              <a:rPr lang="es-ES" sz="1600" dirty="0" err="1"/>
              <a:t>technical</a:t>
            </a:r>
            <a:r>
              <a:rPr lang="es-ES" sz="1600" dirty="0"/>
              <a:t> and </a:t>
            </a:r>
            <a:r>
              <a:rPr lang="es-ES" sz="1600" dirty="0" err="1"/>
              <a:t>quantitative</a:t>
            </a:r>
            <a:r>
              <a:rPr lang="es-ES" sz="1600" dirty="0"/>
              <a:t> </a:t>
            </a:r>
            <a:r>
              <a:rPr lang="es-ES" sz="1600" dirty="0" err="1"/>
              <a:t>skills</a:t>
            </a:r>
            <a:r>
              <a:rPr lang="es-ES" sz="1600" dirty="0"/>
              <a:t> to </a:t>
            </a:r>
            <a:r>
              <a:rPr lang="es-ES" sz="1600" dirty="0" err="1"/>
              <a:t>achieve</a:t>
            </a:r>
            <a:r>
              <a:rPr lang="es-ES" sz="1600" dirty="0"/>
              <a:t> </a:t>
            </a:r>
            <a:r>
              <a:rPr lang="es-ES" sz="1600" dirty="0" err="1"/>
              <a:t>both</a:t>
            </a:r>
            <a:r>
              <a:rPr lang="es-ES" sz="1600" dirty="0"/>
              <a:t> short and </a:t>
            </a:r>
            <a:r>
              <a:rPr lang="es-ES" sz="1600" dirty="0" err="1"/>
              <a:t>long-term</a:t>
            </a:r>
            <a:r>
              <a:rPr lang="es-ES" sz="1600" dirty="0"/>
              <a:t> </a:t>
            </a:r>
            <a:r>
              <a:rPr lang="es-ES" sz="1600" dirty="0" err="1"/>
              <a:t>objectives</a:t>
            </a:r>
            <a:r>
              <a:rPr lang="es-ES" sz="1600" dirty="0"/>
              <a:t>.</a:t>
            </a:r>
          </a:p>
        </p:txBody>
      </p:sp>
      <p:sp>
        <p:nvSpPr>
          <p:cNvPr id="2" name="Rectángulo 1">
            <a:extLst>
              <a:ext uri="{FF2B5EF4-FFF2-40B4-BE49-F238E27FC236}">
                <a16:creationId xmlns:a16="http://schemas.microsoft.com/office/drawing/2014/main" xmlns="" id="{F78B63AF-D4F7-CD46-84D2-E942AC35267B}"/>
              </a:ext>
            </a:extLst>
          </p:cNvPr>
          <p:cNvSpPr/>
          <p:nvPr/>
        </p:nvSpPr>
        <p:spPr>
          <a:xfrm>
            <a:off x="6096000" y="1220345"/>
            <a:ext cx="4572000" cy="4555093"/>
          </a:xfrm>
          <a:prstGeom prst="rect">
            <a:avLst/>
          </a:prstGeom>
        </p:spPr>
        <p:txBody>
          <a:bodyPr>
            <a:spAutoFit/>
          </a:bodyPr>
          <a:lstStyle/>
          <a:p>
            <a:pPr algn="ctr"/>
            <a:r>
              <a:rPr lang="es-ES" b="1" dirty="0" err="1">
                <a:solidFill>
                  <a:srgbClr val="FF0000"/>
                </a:solidFill>
              </a:rPr>
              <a:t>Execute</a:t>
            </a:r>
            <a:r>
              <a:rPr lang="es-ES" b="1" dirty="0">
                <a:solidFill>
                  <a:srgbClr val="FF0000"/>
                </a:solidFill>
              </a:rPr>
              <a:t>: </a:t>
            </a:r>
            <a:r>
              <a:rPr lang="es-ES" b="1" dirty="0" err="1">
                <a:solidFill>
                  <a:srgbClr val="FF0000"/>
                </a:solidFill>
              </a:rPr>
              <a:t>Accept</a:t>
            </a:r>
            <a:r>
              <a:rPr lang="es-ES" b="1" dirty="0">
                <a:solidFill>
                  <a:srgbClr val="FF0000"/>
                </a:solidFill>
              </a:rPr>
              <a:t> </a:t>
            </a:r>
            <a:r>
              <a:rPr lang="es-ES" b="1" dirty="0" err="1">
                <a:solidFill>
                  <a:srgbClr val="FF0000"/>
                </a:solidFill>
              </a:rPr>
              <a:t>the</a:t>
            </a:r>
            <a:r>
              <a:rPr lang="es-ES" b="1" dirty="0">
                <a:solidFill>
                  <a:srgbClr val="FF0000"/>
                </a:solidFill>
              </a:rPr>
              <a:t> Big Data </a:t>
            </a:r>
            <a:r>
              <a:rPr lang="es-ES" b="1" dirty="0" err="1">
                <a:solidFill>
                  <a:srgbClr val="FF0000"/>
                </a:solidFill>
              </a:rPr>
              <a:t>innovation</a:t>
            </a:r>
            <a:r>
              <a:rPr lang="es-ES" b="1" dirty="0">
                <a:solidFill>
                  <a:srgbClr val="FF0000"/>
                </a:solidFill>
              </a:rPr>
              <a:t>.</a:t>
            </a:r>
          </a:p>
          <a:p>
            <a:pPr marL="285750" indent="-285750">
              <a:buFont typeface="Arial" panose="020B0604020202020204" pitchFamily="34" charset="0"/>
              <a:buChar char="•"/>
            </a:pPr>
            <a:r>
              <a:rPr lang="es-ES" sz="1600" dirty="0" err="1"/>
              <a:t>Document</a:t>
            </a:r>
            <a:r>
              <a:rPr lang="es-ES" sz="1600" dirty="0"/>
              <a:t> </a:t>
            </a:r>
            <a:r>
              <a:rPr lang="es-ES" sz="1600" dirty="0" err="1"/>
              <a:t>the</a:t>
            </a:r>
            <a:r>
              <a:rPr lang="es-ES" sz="1600" dirty="0"/>
              <a:t> </a:t>
            </a:r>
            <a:r>
              <a:rPr lang="es-ES" sz="1600" dirty="0" err="1"/>
              <a:t>quantifiable</a:t>
            </a:r>
            <a:r>
              <a:rPr lang="es-ES" sz="1600" dirty="0"/>
              <a:t> </a:t>
            </a:r>
            <a:r>
              <a:rPr lang="es-ES" sz="1600" dirty="0" err="1"/>
              <a:t>results</a:t>
            </a:r>
            <a:r>
              <a:rPr lang="es-ES" sz="1600" dirty="0"/>
              <a:t> of </a:t>
            </a:r>
            <a:r>
              <a:rPr lang="es-ES" sz="1600" dirty="0" err="1"/>
              <a:t>the</a:t>
            </a:r>
            <a:r>
              <a:rPr lang="es-ES" sz="1600" dirty="0"/>
              <a:t> </a:t>
            </a:r>
            <a:r>
              <a:rPr lang="es-ES" sz="1600" dirty="0" err="1"/>
              <a:t>first</a:t>
            </a:r>
            <a:r>
              <a:rPr lang="es-ES" sz="1600" dirty="0"/>
              <a:t> </a:t>
            </a:r>
            <a:r>
              <a:rPr lang="es-ES" sz="1600" dirty="0" err="1"/>
              <a:t>successes</a:t>
            </a:r>
            <a:r>
              <a:rPr lang="es-ES" sz="1600" dirty="0"/>
              <a:t> to </a:t>
            </a:r>
            <a:r>
              <a:rPr lang="es-ES" sz="1600" dirty="0" err="1"/>
              <a:t>reinforce</a:t>
            </a:r>
            <a:r>
              <a:rPr lang="es-ES" sz="1600" dirty="0"/>
              <a:t> </a:t>
            </a:r>
            <a:r>
              <a:rPr lang="es-ES" sz="1600" dirty="0" err="1"/>
              <a:t>future</a:t>
            </a:r>
            <a:r>
              <a:rPr lang="es-ES" sz="1600" dirty="0"/>
              <a:t> </a:t>
            </a:r>
            <a:r>
              <a:rPr lang="es-ES" sz="1600" dirty="0" err="1"/>
              <a:t>initiatives</a:t>
            </a:r>
            <a:r>
              <a:rPr lang="es-ES" sz="1600" dirty="0"/>
              <a:t>.</a:t>
            </a:r>
          </a:p>
          <a:p>
            <a:pPr marL="285750" indent="-285750">
              <a:buFont typeface="Arial" panose="020B0604020202020204" pitchFamily="34" charset="0"/>
              <a:buChar char="•"/>
            </a:pPr>
            <a:r>
              <a:rPr lang="es-ES" sz="1600" dirty="0" err="1"/>
              <a:t>Implement</a:t>
            </a:r>
            <a:r>
              <a:rPr lang="es-ES" sz="1600" dirty="0"/>
              <a:t> formal </a:t>
            </a:r>
            <a:r>
              <a:rPr lang="es-ES" sz="1600" dirty="0" err="1"/>
              <a:t>communications</a:t>
            </a:r>
            <a:r>
              <a:rPr lang="es-ES" sz="1600" dirty="0"/>
              <a:t> </a:t>
            </a:r>
            <a:r>
              <a:rPr lang="es-ES" sz="1600" dirty="0" err="1"/>
              <a:t>on</a:t>
            </a:r>
            <a:r>
              <a:rPr lang="es-ES" sz="1600" dirty="0"/>
              <a:t> </a:t>
            </a:r>
            <a:r>
              <a:rPr lang="es-ES" sz="1600" dirty="0" err="1"/>
              <a:t>big</a:t>
            </a:r>
            <a:r>
              <a:rPr lang="es-ES" sz="1600" dirty="0"/>
              <a:t> data </a:t>
            </a:r>
            <a:r>
              <a:rPr lang="es-ES" sz="1600" dirty="0" err="1"/>
              <a:t>throughout</a:t>
            </a:r>
            <a:r>
              <a:rPr lang="es-ES" sz="1600" dirty="0"/>
              <a:t> </a:t>
            </a:r>
            <a:r>
              <a:rPr lang="es-ES" sz="1600" dirty="0" err="1"/>
              <a:t>the</a:t>
            </a:r>
            <a:r>
              <a:rPr lang="es-ES" sz="1600" dirty="0"/>
              <a:t> </a:t>
            </a:r>
            <a:r>
              <a:rPr lang="es-ES" sz="1600" dirty="0" err="1"/>
              <a:t>company</a:t>
            </a:r>
            <a:r>
              <a:rPr lang="es-ES" sz="1600" dirty="0"/>
              <a:t> in </a:t>
            </a:r>
            <a:r>
              <a:rPr lang="es-ES" sz="1600" dirty="0" err="1"/>
              <a:t>order</a:t>
            </a:r>
            <a:r>
              <a:rPr lang="es-ES" sz="1600" dirty="0"/>
              <a:t> to </a:t>
            </a:r>
            <a:r>
              <a:rPr lang="es-ES" sz="1600" dirty="0" err="1"/>
              <a:t>continue</a:t>
            </a:r>
            <a:r>
              <a:rPr lang="es-ES" sz="1600" dirty="0"/>
              <a:t> </a:t>
            </a:r>
            <a:r>
              <a:rPr lang="es-ES" sz="1600" dirty="0" err="1"/>
              <a:t>increasing</a:t>
            </a:r>
            <a:r>
              <a:rPr lang="es-ES" sz="1600" dirty="0"/>
              <a:t> </a:t>
            </a:r>
            <a:r>
              <a:rPr lang="es-ES" sz="1600" dirty="0" err="1"/>
              <a:t>support</a:t>
            </a:r>
            <a:r>
              <a:rPr lang="es-ES" sz="1600" dirty="0"/>
              <a:t> and </a:t>
            </a:r>
            <a:r>
              <a:rPr lang="es-ES" sz="1600" dirty="0" err="1"/>
              <a:t>momentum</a:t>
            </a:r>
            <a:r>
              <a:rPr lang="es-ES" sz="1600" dirty="0"/>
              <a:t>.</a:t>
            </a:r>
          </a:p>
          <a:p>
            <a:pPr marL="285750" indent="-285750">
              <a:buFont typeface="Arial" panose="020B0604020202020204" pitchFamily="34" charset="0"/>
              <a:buChar char="•"/>
            </a:pPr>
            <a:r>
              <a:rPr lang="es-ES" sz="1600" dirty="0" err="1"/>
              <a:t>Focus</a:t>
            </a:r>
            <a:r>
              <a:rPr lang="es-ES" sz="1600" dirty="0"/>
              <a:t> </a:t>
            </a:r>
            <a:r>
              <a:rPr lang="es-ES" sz="1600" dirty="0" err="1"/>
              <a:t>on</a:t>
            </a:r>
            <a:r>
              <a:rPr lang="es-ES" sz="1600" dirty="0"/>
              <a:t> </a:t>
            </a:r>
            <a:r>
              <a:rPr lang="es-ES" sz="1600" dirty="0" err="1"/>
              <a:t>expanding</a:t>
            </a:r>
            <a:r>
              <a:rPr lang="es-ES" sz="1600" dirty="0"/>
              <a:t> </a:t>
            </a:r>
            <a:r>
              <a:rPr lang="es-ES" sz="1600" dirty="0" err="1"/>
              <a:t>the</a:t>
            </a:r>
            <a:r>
              <a:rPr lang="es-ES" sz="1600" dirty="0"/>
              <a:t> </a:t>
            </a:r>
            <a:r>
              <a:rPr lang="es-ES" sz="1600" dirty="0" err="1"/>
              <a:t>technologies</a:t>
            </a:r>
            <a:r>
              <a:rPr lang="es-ES" sz="1600" dirty="0"/>
              <a:t> and </a:t>
            </a:r>
            <a:r>
              <a:rPr lang="es-ES" sz="1600" dirty="0" err="1"/>
              <a:t>skills</a:t>
            </a:r>
            <a:r>
              <a:rPr lang="es-ES" sz="1600" dirty="0"/>
              <a:t> </a:t>
            </a:r>
            <a:r>
              <a:rPr lang="es-ES" sz="1600" dirty="0" err="1"/>
              <a:t>needed</a:t>
            </a:r>
            <a:r>
              <a:rPr lang="es-ES" sz="1600" dirty="0"/>
              <a:t> to </a:t>
            </a:r>
            <a:r>
              <a:rPr lang="es-ES" sz="1600" dirty="0" err="1"/>
              <a:t>address</a:t>
            </a:r>
            <a:r>
              <a:rPr lang="es-ES" sz="1600" dirty="0"/>
              <a:t> new </a:t>
            </a:r>
            <a:r>
              <a:rPr lang="es-ES" sz="1600" dirty="0" err="1"/>
              <a:t>big</a:t>
            </a:r>
            <a:r>
              <a:rPr lang="es-ES" sz="1600" dirty="0"/>
              <a:t> data </a:t>
            </a:r>
            <a:r>
              <a:rPr lang="es-ES" sz="1600" dirty="0" err="1"/>
              <a:t>challenges</a:t>
            </a:r>
            <a:r>
              <a:rPr lang="es-ES" sz="1600" dirty="0"/>
              <a:t> in </a:t>
            </a:r>
            <a:r>
              <a:rPr lang="es-ES" sz="1600" dirty="0" err="1"/>
              <a:t>all</a:t>
            </a:r>
            <a:r>
              <a:rPr lang="es-ES" sz="1600" dirty="0"/>
              <a:t> </a:t>
            </a:r>
            <a:r>
              <a:rPr lang="es-ES" sz="1600" dirty="0" err="1"/>
              <a:t>business</a:t>
            </a:r>
            <a:r>
              <a:rPr lang="es-ES" sz="1600" dirty="0"/>
              <a:t> </a:t>
            </a:r>
            <a:r>
              <a:rPr lang="es-ES" sz="1600" dirty="0" err="1"/>
              <a:t>units</a:t>
            </a:r>
            <a:r>
              <a:rPr lang="es-ES" sz="1600" dirty="0"/>
              <a:t>, </a:t>
            </a:r>
            <a:r>
              <a:rPr lang="es-ES" sz="1600" dirty="0" err="1"/>
              <a:t>functions</a:t>
            </a:r>
            <a:r>
              <a:rPr lang="es-ES" sz="1600" dirty="0"/>
              <a:t> and </a:t>
            </a:r>
            <a:r>
              <a:rPr lang="es-ES" sz="1600" dirty="0" err="1"/>
              <a:t>geographic</a:t>
            </a:r>
            <a:r>
              <a:rPr lang="es-ES" sz="1600" dirty="0"/>
              <a:t> </a:t>
            </a:r>
            <a:r>
              <a:rPr lang="es-ES" sz="1600" dirty="0" err="1"/>
              <a:t>locations</a:t>
            </a:r>
            <a:r>
              <a:rPr lang="es-ES" sz="1600" dirty="0"/>
              <a:t>.</a:t>
            </a:r>
          </a:p>
          <a:p>
            <a:pPr marL="285750" indent="-285750">
              <a:buFont typeface="Arial" panose="020B0604020202020204" pitchFamily="34" charset="0"/>
              <a:buChar char="•"/>
            </a:pPr>
            <a:r>
              <a:rPr lang="es-ES" sz="1600" dirty="0" err="1"/>
              <a:t>Stay</a:t>
            </a:r>
            <a:r>
              <a:rPr lang="es-ES" sz="1600" dirty="0"/>
              <a:t> </a:t>
            </a:r>
            <a:r>
              <a:rPr lang="es-ES" sz="1600" dirty="0" err="1"/>
              <a:t>alert</a:t>
            </a:r>
            <a:r>
              <a:rPr lang="es-ES" sz="1600" dirty="0"/>
              <a:t> </a:t>
            </a:r>
            <a:r>
              <a:rPr lang="es-ES" sz="1600" dirty="0" err="1"/>
              <a:t>on</a:t>
            </a:r>
            <a:r>
              <a:rPr lang="es-ES" sz="1600" dirty="0"/>
              <a:t> </a:t>
            </a:r>
            <a:r>
              <a:rPr lang="es-ES" sz="1600" dirty="0" err="1"/>
              <a:t>the</a:t>
            </a:r>
            <a:r>
              <a:rPr lang="es-ES" sz="1600" dirty="0"/>
              <a:t> </a:t>
            </a:r>
            <a:r>
              <a:rPr lang="es-ES" sz="1600" dirty="0" err="1"/>
              <a:t>governance</a:t>
            </a:r>
            <a:r>
              <a:rPr lang="es-ES" sz="1600" dirty="0"/>
              <a:t> of </a:t>
            </a:r>
            <a:r>
              <a:rPr lang="es-ES" sz="1600" dirty="0" err="1"/>
              <a:t>information</a:t>
            </a:r>
            <a:r>
              <a:rPr lang="es-ES" sz="1600" dirty="0"/>
              <a:t> (</a:t>
            </a:r>
            <a:r>
              <a:rPr lang="es-ES" sz="1600" dirty="0" err="1"/>
              <a:t>including</a:t>
            </a:r>
            <a:r>
              <a:rPr lang="es-ES" sz="1600" dirty="0"/>
              <a:t> </a:t>
            </a:r>
            <a:r>
              <a:rPr lang="es-ES" sz="1600" dirty="0" err="1"/>
              <a:t>information</a:t>
            </a:r>
            <a:r>
              <a:rPr lang="es-ES" sz="1600" dirty="0"/>
              <a:t> </a:t>
            </a:r>
            <a:r>
              <a:rPr lang="es-ES" sz="1600" dirty="0" err="1"/>
              <a:t>lifecycle</a:t>
            </a:r>
            <a:r>
              <a:rPr lang="es-ES" sz="1600" dirty="0"/>
              <a:t> </a:t>
            </a:r>
            <a:r>
              <a:rPr lang="es-ES" sz="1600" dirty="0" err="1"/>
              <a:t>management</a:t>
            </a:r>
            <a:r>
              <a:rPr lang="es-ES" sz="1600" dirty="0"/>
              <a:t>), </a:t>
            </a:r>
            <a:r>
              <a:rPr lang="es-ES" sz="1600" dirty="0" err="1"/>
              <a:t>privacy</a:t>
            </a:r>
            <a:r>
              <a:rPr lang="es-ES" sz="1600" dirty="0"/>
              <a:t> and </a:t>
            </a:r>
            <a:r>
              <a:rPr lang="es-ES" sz="1600" dirty="0" err="1"/>
              <a:t>security</a:t>
            </a:r>
            <a:r>
              <a:rPr lang="es-ES" sz="1600" dirty="0"/>
              <a:t>.</a:t>
            </a:r>
          </a:p>
          <a:p>
            <a:pPr marL="285750" indent="-285750">
              <a:buFont typeface="Arial" panose="020B0604020202020204" pitchFamily="34" charset="0"/>
              <a:buChar char="•"/>
            </a:pPr>
            <a:r>
              <a:rPr lang="es-ES" sz="1600" dirty="0" err="1"/>
              <a:t>Continue</a:t>
            </a:r>
            <a:r>
              <a:rPr lang="es-ES" sz="1600" dirty="0"/>
              <a:t> to </a:t>
            </a:r>
            <a:r>
              <a:rPr lang="es-ES" sz="1600" dirty="0" err="1"/>
              <a:t>evaluate</a:t>
            </a:r>
            <a:r>
              <a:rPr lang="es-ES" sz="1600" dirty="0"/>
              <a:t> </a:t>
            </a:r>
            <a:r>
              <a:rPr lang="es-ES" sz="1600" dirty="0" err="1"/>
              <a:t>the</a:t>
            </a:r>
            <a:r>
              <a:rPr lang="es-ES" sz="1600" dirty="0"/>
              <a:t> </a:t>
            </a:r>
            <a:r>
              <a:rPr lang="es-ES" sz="1600" dirty="0" err="1"/>
              <a:t>tools</a:t>
            </a:r>
            <a:r>
              <a:rPr lang="es-ES" sz="1600" dirty="0"/>
              <a:t> and </a:t>
            </a:r>
            <a:r>
              <a:rPr lang="es-ES" sz="1600" dirty="0" err="1"/>
              <a:t>technologies</a:t>
            </a:r>
            <a:r>
              <a:rPr lang="es-ES" sz="1600" dirty="0"/>
              <a:t> of </a:t>
            </a:r>
            <a:r>
              <a:rPr lang="es-ES" sz="1600" dirty="0" err="1"/>
              <a:t>big</a:t>
            </a:r>
            <a:r>
              <a:rPr lang="es-ES" sz="1600" dirty="0"/>
              <a:t> data of </a:t>
            </a:r>
            <a:r>
              <a:rPr lang="es-ES" sz="1600" dirty="0" err="1"/>
              <a:t>rapid</a:t>
            </a:r>
            <a:r>
              <a:rPr lang="es-ES" sz="1600" dirty="0"/>
              <a:t> </a:t>
            </a:r>
            <a:r>
              <a:rPr lang="es-ES" sz="1600" dirty="0" err="1"/>
              <a:t>development</a:t>
            </a:r>
            <a:r>
              <a:rPr lang="es-ES" sz="1600" dirty="0"/>
              <a:t>. </a:t>
            </a:r>
            <a:r>
              <a:rPr lang="es-ES" sz="1600" dirty="0" err="1"/>
              <a:t>Keep</a:t>
            </a:r>
            <a:r>
              <a:rPr lang="es-ES" sz="1600" dirty="0"/>
              <a:t> </a:t>
            </a:r>
            <a:r>
              <a:rPr lang="es-ES" sz="1600" dirty="0" err="1"/>
              <a:t>the</a:t>
            </a:r>
            <a:r>
              <a:rPr lang="es-ES" sz="1600" dirty="0"/>
              <a:t> balance of </a:t>
            </a:r>
            <a:r>
              <a:rPr lang="es-ES" sz="1600" dirty="0" err="1"/>
              <a:t>the</a:t>
            </a:r>
            <a:r>
              <a:rPr lang="es-ES" sz="1600" dirty="0"/>
              <a:t> </a:t>
            </a:r>
            <a:r>
              <a:rPr lang="es-ES" sz="1600" dirty="0" err="1"/>
              <a:t>current</a:t>
            </a:r>
            <a:r>
              <a:rPr lang="es-ES" sz="1600" dirty="0"/>
              <a:t> </a:t>
            </a:r>
            <a:r>
              <a:rPr lang="es-ES" sz="1600" dirty="0" err="1"/>
              <a:t>infrastructure</a:t>
            </a:r>
            <a:r>
              <a:rPr lang="es-ES" sz="1600" dirty="0"/>
              <a:t> </a:t>
            </a:r>
            <a:r>
              <a:rPr lang="es-ES" sz="1600" dirty="0" err="1"/>
              <a:t>with</a:t>
            </a:r>
            <a:r>
              <a:rPr lang="es-ES" sz="1600" dirty="0"/>
              <a:t> </a:t>
            </a:r>
            <a:r>
              <a:rPr lang="es-ES" sz="1600" dirty="0" err="1"/>
              <a:t>newer</a:t>
            </a:r>
            <a:r>
              <a:rPr lang="es-ES" sz="1600" dirty="0"/>
              <a:t> </a:t>
            </a:r>
            <a:r>
              <a:rPr lang="es-ES" sz="1600" dirty="0" err="1"/>
              <a:t>technologies</a:t>
            </a:r>
            <a:r>
              <a:rPr lang="es-ES" sz="1600" dirty="0"/>
              <a:t> </a:t>
            </a:r>
            <a:r>
              <a:rPr lang="es-ES" sz="1600" dirty="0" err="1"/>
              <a:t>that</a:t>
            </a:r>
            <a:r>
              <a:rPr lang="es-ES" sz="1600" dirty="0"/>
              <a:t> </a:t>
            </a:r>
            <a:r>
              <a:rPr lang="es-ES" sz="1600" dirty="0" err="1"/>
              <a:t>increase</a:t>
            </a:r>
            <a:r>
              <a:rPr lang="es-ES" sz="1600" dirty="0"/>
              <a:t> </a:t>
            </a:r>
            <a:r>
              <a:rPr lang="es-ES" sz="1600" dirty="0" err="1"/>
              <a:t>scalability</a:t>
            </a:r>
            <a:r>
              <a:rPr lang="es-ES" sz="1600" dirty="0"/>
              <a:t>, </a:t>
            </a:r>
            <a:r>
              <a:rPr lang="es-ES" sz="1600" dirty="0" err="1"/>
              <a:t>optimization</a:t>
            </a:r>
            <a:r>
              <a:rPr lang="es-ES" sz="1600" dirty="0"/>
              <a:t> and </a:t>
            </a:r>
            <a:r>
              <a:rPr lang="es-ES" sz="1600" dirty="0" err="1"/>
              <a:t>resistance</a:t>
            </a:r>
            <a:r>
              <a:rPr lang="es-ES" sz="1600" dirty="0"/>
              <a:t>.</a:t>
            </a:r>
          </a:p>
        </p:txBody>
      </p:sp>
    </p:spTree>
    <p:extLst>
      <p:ext uri="{BB962C8B-B14F-4D97-AF65-F5344CB8AC3E}">
        <p14:creationId xmlns:p14="http://schemas.microsoft.com/office/powerpoint/2010/main" val="4027772005"/>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EFC1A69-68CD-7D46-8970-357E47DF0706}"/>
              </a:ext>
            </a:extLst>
          </p:cNvPr>
          <p:cNvSpPr>
            <a:spLocks noGrp="1"/>
          </p:cNvSpPr>
          <p:nvPr>
            <p:ph type="title"/>
          </p:nvPr>
        </p:nvSpPr>
        <p:spPr/>
        <p:txBody>
          <a:bodyPr/>
          <a:lstStyle/>
          <a:p>
            <a:r>
              <a:rPr lang="en-US" altLang="en-US" dirty="0"/>
              <a:t>How to adopt. Different models</a:t>
            </a:r>
            <a:endParaRPr lang="es-ES" dirty="0"/>
          </a:p>
        </p:txBody>
      </p:sp>
      <p:pic>
        <p:nvPicPr>
          <p:cNvPr id="4" name="Imagen 3">
            <a:extLst>
              <a:ext uri="{FF2B5EF4-FFF2-40B4-BE49-F238E27FC236}">
                <a16:creationId xmlns:a16="http://schemas.microsoft.com/office/drawing/2014/main" xmlns="" id="{D0A88166-AD8E-8346-96BB-F350CDCA38EE}"/>
              </a:ext>
            </a:extLst>
          </p:cNvPr>
          <p:cNvPicPr>
            <a:picLocks noChangeAspect="1"/>
          </p:cNvPicPr>
          <p:nvPr/>
        </p:nvPicPr>
        <p:blipFill rotWithShape="1">
          <a:blip r:embed="rId2"/>
          <a:srcRect b="12500"/>
          <a:stretch/>
        </p:blipFill>
        <p:spPr>
          <a:xfrm>
            <a:off x="2280756" y="1701719"/>
            <a:ext cx="7630487" cy="4032448"/>
          </a:xfrm>
          <a:prstGeom prst="rect">
            <a:avLst/>
          </a:prstGeom>
        </p:spPr>
      </p:pic>
    </p:spTree>
    <p:extLst>
      <p:ext uri="{BB962C8B-B14F-4D97-AF65-F5344CB8AC3E}">
        <p14:creationId xmlns:p14="http://schemas.microsoft.com/office/powerpoint/2010/main" val="2625989729"/>
      </p:ext>
    </p:extLst>
  </p:cSld>
  <p:clrMapOvr>
    <a:masterClrMapping/>
  </p:clrMapOvr>
  <p:transition spd="slow"/>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a:extLst>
              <a:ext uri="{FF2B5EF4-FFF2-40B4-BE49-F238E27FC236}">
                <a16:creationId xmlns:a16="http://schemas.microsoft.com/office/drawing/2014/main" xmlns="" id="{CEFC1A69-68CD-7D46-8970-357E47DF0706}"/>
              </a:ext>
            </a:extLst>
          </p:cNvPr>
          <p:cNvSpPr>
            <a:spLocks noGrp="1"/>
          </p:cNvSpPr>
          <p:nvPr>
            <p:ph type="title"/>
          </p:nvPr>
        </p:nvSpPr>
        <p:spPr/>
        <p:txBody>
          <a:bodyPr/>
          <a:lstStyle/>
          <a:p>
            <a:r>
              <a:rPr lang="en-US" altLang="en-US" dirty="0"/>
              <a:t>How to adopt. Different models</a:t>
            </a:r>
            <a:endParaRPr lang="es-ES" dirty="0"/>
          </a:p>
        </p:txBody>
      </p:sp>
      <p:pic>
        <p:nvPicPr>
          <p:cNvPr id="5" name="Imagen 4">
            <a:extLst>
              <a:ext uri="{FF2B5EF4-FFF2-40B4-BE49-F238E27FC236}">
                <a16:creationId xmlns:a16="http://schemas.microsoft.com/office/drawing/2014/main" xmlns="" id="{59C5C09A-5416-6A4C-BFD1-DD5687178361}"/>
              </a:ext>
            </a:extLst>
          </p:cNvPr>
          <p:cNvPicPr>
            <a:picLocks noChangeAspect="1"/>
          </p:cNvPicPr>
          <p:nvPr/>
        </p:nvPicPr>
        <p:blipFill>
          <a:blip r:embed="rId2"/>
          <a:stretch>
            <a:fillRect/>
          </a:stretch>
        </p:blipFill>
        <p:spPr>
          <a:xfrm>
            <a:off x="3900015" y="844173"/>
            <a:ext cx="3904556" cy="6013827"/>
          </a:xfrm>
          <a:prstGeom prst="rect">
            <a:avLst/>
          </a:prstGeom>
        </p:spPr>
      </p:pic>
    </p:spTree>
    <p:extLst>
      <p:ext uri="{BB962C8B-B14F-4D97-AF65-F5344CB8AC3E}">
        <p14:creationId xmlns:p14="http://schemas.microsoft.com/office/powerpoint/2010/main" val="1521502989"/>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n-IE" sz="5400" b="1" dirty="0">
                <a:solidFill>
                  <a:srgbClr val="C00000"/>
                </a:solidFill>
              </a:rPr>
              <a:t>Application in different sectors.</a:t>
            </a:r>
          </a:p>
        </p:txBody>
      </p:sp>
    </p:spTree>
    <p:extLst>
      <p:ext uri="{BB962C8B-B14F-4D97-AF65-F5344CB8AC3E}">
        <p14:creationId xmlns:p14="http://schemas.microsoft.com/office/powerpoint/2010/main" val="355810943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n-US" altLang="en-US" dirty="0"/>
              <a:t>Application in different sectors.</a:t>
            </a:r>
            <a:endParaRPr lang="ca-ES" dirty="0"/>
          </a:p>
        </p:txBody>
      </p:sp>
      <p:sp>
        <p:nvSpPr>
          <p:cNvPr id="6" name="Marcador de contenido 5"/>
          <p:cNvSpPr>
            <a:spLocks noGrp="1"/>
          </p:cNvSpPr>
          <p:nvPr>
            <p:ph idx="1"/>
          </p:nvPr>
        </p:nvSpPr>
        <p:spPr/>
        <p:txBody>
          <a:bodyPr/>
          <a:lstStyle/>
          <a:p>
            <a:r>
              <a:rPr lang="ca-ES" dirty="0" err="1"/>
              <a:t>Some</a:t>
            </a:r>
            <a:r>
              <a:rPr lang="ca-ES" dirty="0"/>
              <a:t> </a:t>
            </a:r>
            <a:r>
              <a:rPr lang="ca-ES" dirty="0" err="1"/>
              <a:t>examples</a:t>
            </a:r>
            <a:r>
              <a:rPr lang="ca-ES" dirty="0"/>
              <a:t> of </a:t>
            </a:r>
            <a:r>
              <a:rPr lang="ca-ES" dirty="0" err="1"/>
              <a:t>common</a:t>
            </a:r>
            <a:r>
              <a:rPr lang="ca-ES" dirty="0"/>
              <a:t> </a:t>
            </a:r>
            <a:r>
              <a:rPr lang="ca-ES" dirty="0" err="1"/>
              <a:t>applications</a:t>
            </a:r>
            <a:r>
              <a:rPr lang="ca-ES" dirty="0"/>
              <a:t> of Business </a:t>
            </a:r>
            <a:r>
              <a:rPr lang="ca-ES" dirty="0" err="1"/>
              <a:t>Analytics</a:t>
            </a:r>
            <a:r>
              <a:rPr lang="ca-ES" dirty="0"/>
              <a:t>.</a:t>
            </a:r>
          </a:p>
          <a:p>
            <a:pPr lvl="1"/>
            <a:r>
              <a:rPr lang="ca-ES" dirty="0" err="1"/>
              <a:t>Customer</a:t>
            </a:r>
            <a:r>
              <a:rPr lang="ca-ES" dirty="0"/>
              <a:t> </a:t>
            </a:r>
            <a:r>
              <a:rPr lang="ca-ES" dirty="0" err="1"/>
              <a:t>Analytics</a:t>
            </a:r>
            <a:endParaRPr lang="ca-ES" dirty="0"/>
          </a:p>
          <a:p>
            <a:pPr lvl="1"/>
            <a:r>
              <a:rPr lang="ca-ES" dirty="0" err="1"/>
              <a:t>Human</a:t>
            </a:r>
            <a:r>
              <a:rPr lang="ca-ES" dirty="0"/>
              <a:t> Capital </a:t>
            </a:r>
            <a:r>
              <a:rPr lang="ca-ES" dirty="0" err="1"/>
              <a:t>Productivity</a:t>
            </a:r>
            <a:r>
              <a:rPr lang="ca-ES" dirty="0"/>
              <a:t> </a:t>
            </a:r>
            <a:r>
              <a:rPr lang="ca-ES" dirty="0" err="1"/>
              <a:t>Analytics</a:t>
            </a:r>
            <a:endParaRPr lang="ca-ES" dirty="0"/>
          </a:p>
          <a:p>
            <a:pPr lvl="1"/>
            <a:r>
              <a:rPr lang="ca-ES" dirty="0"/>
              <a:t>Business </a:t>
            </a:r>
            <a:r>
              <a:rPr lang="ca-ES" dirty="0" err="1"/>
              <a:t>Productivity</a:t>
            </a:r>
            <a:r>
              <a:rPr lang="ca-ES" dirty="0"/>
              <a:t> </a:t>
            </a:r>
            <a:r>
              <a:rPr lang="ca-ES" dirty="0" err="1"/>
              <a:t>Analytics</a:t>
            </a:r>
            <a:endParaRPr lang="ca-ES" dirty="0"/>
          </a:p>
          <a:p>
            <a:pPr lvl="1"/>
            <a:r>
              <a:rPr lang="ca-ES" dirty="0"/>
              <a:t>Sales </a:t>
            </a:r>
            <a:r>
              <a:rPr lang="ca-ES" dirty="0" err="1"/>
              <a:t>Channel</a:t>
            </a:r>
            <a:r>
              <a:rPr lang="ca-ES" dirty="0"/>
              <a:t> </a:t>
            </a:r>
            <a:r>
              <a:rPr lang="ca-ES" dirty="0" err="1"/>
              <a:t>Analytics</a:t>
            </a:r>
            <a:endParaRPr lang="ca-ES" dirty="0"/>
          </a:p>
          <a:p>
            <a:pPr lvl="1"/>
            <a:r>
              <a:rPr lang="ca-ES" dirty="0" err="1"/>
              <a:t>Sypply</a:t>
            </a:r>
            <a:r>
              <a:rPr lang="ca-ES" dirty="0"/>
              <a:t> </a:t>
            </a:r>
            <a:r>
              <a:rPr lang="ca-ES" dirty="0" err="1"/>
              <a:t>Chain</a:t>
            </a:r>
            <a:r>
              <a:rPr lang="ca-ES" dirty="0"/>
              <a:t> </a:t>
            </a:r>
            <a:r>
              <a:rPr lang="ca-ES" dirty="0" err="1"/>
              <a:t>Analytics</a:t>
            </a:r>
            <a:endParaRPr lang="ca-ES" dirty="0"/>
          </a:p>
          <a:p>
            <a:pPr lvl="1"/>
            <a:r>
              <a:rPr lang="ca-ES" dirty="0" err="1"/>
              <a:t>Behavior</a:t>
            </a:r>
            <a:r>
              <a:rPr lang="ca-ES" dirty="0"/>
              <a:t> </a:t>
            </a:r>
            <a:r>
              <a:rPr lang="ca-ES" dirty="0" err="1"/>
              <a:t>Analysis</a:t>
            </a:r>
            <a:endParaRPr lang="ca-ES"/>
          </a:p>
          <a:p>
            <a:endParaRPr lang="ca-ES" dirty="0"/>
          </a:p>
        </p:txBody>
      </p:sp>
    </p:spTree>
    <p:extLst>
      <p:ext uri="{BB962C8B-B14F-4D97-AF65-F5344CB8AC3E}">
        <p14:creationId xmlns:p14="http://schemas.microsoft.com/office/powerpoint/2010/main" val="67592267"/>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ca-ES" dirty="0" err="1"/>
              <a:t>Customer</a:t>
            </a:r>
            <a:r>
              <a:rPr lang="ca-ES" dirty="0"/>
              <a:t> </a:t>
            </a:r>
            <a:r>
              <a:rPr lang="ca-ES" dirty="0" err="1"/>
              <a:t>Analytics</a:t>
            </a:r>
            <a:endParaRPr lang="ca-ES" dirty="0"/>
          </a:p>
        </p:txBody>
      </p:sp>
      <p:sp>
        <p:nvSpPr>
          <p:cNvPr id="4" name="CuadroTexto 3"/>
          <p:cNvSpPr txBox="1"/>
          <p:nvPr/>
        </p:nvSpPr>
        <p:spPr>
          <a:xfrm>
            <a:off x="838201" y="980729"/>
            <a:ext cx="5113784" cy="2462213"/>
          </a:xfrm>
          <a:prstGeom prst="rect">
            <a:avLst/>
          </a:prstGeom>
          <a:noFill/>
        </p:spPr>
        <p:txBody>
          <a:bodyPr wrap="square" rtlCol="0">
            <a:spAutoFit/>
          </a:bodyPr>
          <a:lstStyle/>
          <a:p>
            <a:r>
              <a:rPr lang="es-ES" sz="2000" b="1" dirty="0" err="1">
                <a:solidFill>
                  <a:srgbClr val="FF6600"/>
                </a:solidFill>
              </a:rPr>
              <a:t>Customer</a:t>
            </a:r>
            <a:r>
              <a:rPr lang="es-ES" sz="2000" b="1" dirty="0">
                <a:solidFill>
                  <a:srgbClr val="FF6600"/>
                </a:solidFill>
              </a:rPr>
              <a:t> </a:t>
            </a:r>
            <a:r>
              <a:rPr lang="es-ES" sz="2000" b="1" dirty="0" err="1">
                <a:solidFill>
                  <a:srgbClr val="FF6600"/>
                </a:solidFill>
              </a:rPr>
              <a:t>profiling</a:t>
            </a:r>
            <a:endParaRPr lang="es-ES" sz="2000" b="1" dirty="0">
              <a:solidFill>
                <a:srgbClr val="FF6600"/>
              </a:solidFill>
            </a:endParaRPr>
          </a:p>
          <a:p>
            <a:r>
              <a:rPr lang="es-ES" sz="1600" dirty="0" err="1"/>
              <a:t>The</a:t>
            </a:r>
            <a:r>
              <a:rPr lang="es-ES" sz="1600" dirty="0"/>
              <a:t> </a:t>
            </a:r>
            <a:r>
              <a:rPr lang="es-ES" sz="1600" dirty="0" err="1"/>
              <a:t>bulk</a:t>
            </a:r>
            <a:r>
              <a:rPr lang="es-ES" sz="1600" dirty="0"/>
              <a:t> of marketing </a:t>
            </a:r>
            <a:r>
              <a:rPr lang="es-ES" sz="1600" dirty="0" err="1"/>
              <a:t>traditionally</a:t>
            </a:r>
            <a:r>
              <a:rPr lang="es-ES" sz="1600" dirty="0"/>
              <a:t> </a:t>
            </a:r>
            <a:r>
              <a:rPr lang="es-ES" sz="1600" dirty="0" err="1"/>
              <a:t>casts</a:t>
            </a:r>
            <a:r>
              <a:rPr lang="es-ES" sz="1600" dirty="0"/>
              <a:t> a </a:t>
            </a:r>
            <a:r>
              <a:rPr lang="es-ES" sz="1600" dirty="0" err="1"/>
              <a:t>wide</a:t>
            </a:r>
            <a:r>
              <a:rPr lang="es-ES" sz="1600" dirty="0"/>
              <a:t> net and hopes </a:t>
            </a:r>
            <a:r>
              <a:rPr lang="es-ES" sz="1600" dirty="0" err="1"/>
              <a:t>to</a:t>
            </a:r>
            <a:r>
              <a:rPr lang="es-ES" sz="1600" dirty="0"/>
              <a:t> capture as </a:t>
            </a:r>
            <a:r>
              <a:rPr lang="es-ES" sz="1600" dirty="0" err="1"/>
              <a:t>many</a:t>
            </a:r>
            <a:r>
              <a:rPr lang="es-ES" sz="1600" dirty="0"/>
              <a:t> </a:t>
            </a:r>
            <a:r>
              <a:rPr lang="es-ES" sz="1600" dirty="0" err="1"/>
              <a:t>individuals</a:t>
            </a:r>
            <a:r>
              <a:rPr lang="es-ES" sz="1600" dirty="0"/>
              <a:t> as </a:t>
            </a:r>
            <a:r>
              <a:rPr lang="es-ES" sz="1600" dirty="0" err="1"/>
              <a:t>possible</a:t>
            </a:r>
            <a:r>
              <a:rPr lang="es-ES" sz="1600" dirty="0"/>
              <a:t>. </a:t>
            </a:r>
            <a:r>
              <a:rPr lang="es-ES" sz="1600" dirty="0" err="1"/>
              <a:t>Companies</a:t>
            </a:r>
            <a:r>
              <a:rPr lang="es-ES" sz="1600" dirty="0"/>
              <a:t> are </a:t>
            </a:r>
            <a:r>
              <a:rPr lang="es-ES" sz="1600" dirty="0" err="1"/>
              <a:t>realizing</a:t>
            </a:r>
            <a:r>
              <a:rPr lang="es-ES" sz="1600" dirty="0"/>
              <a:t> </a:t>
            </a:r>
            <a:r>
              <a:rPr lang="es-ES" sz="1600" dirty="0" err="1"/>
              <a:t>that</a:t>
            </a:r>
            <a:r>
              <a:rPr lang="es-ES" sz="1600" dirty="0"/>
              <a:t> </a:t>
            </a:r>
            <a:r>
              <a:rPr lang="es-ES" sz="1600" dirty="0" err="1"/>
              <a:t>all</a:t>
            </a:r>
            <a:r>
              <a:rPr lang="es-ES" sz="1600" dirty="0"/>
              <a:t> </a:t>
            </a:r>
            <a:r>
              <a:rPr lang="es-ES" sz="1600" dirty="0" err="1"/>
              <a:t>customers</a:t>
            </a:r>
            <a:r>
              <a:rPr lang="es-ES" sz="1600" dirty="0"/>
              <a:t> are </a:t>
            </a:r>
            <a:r>
              <a:rPr lang="es-ES" sz="1600" dirty="0" err="1"/>
              <a:t>not</a:t>
            </a:r>
            <a:r>
              <a:rPr lang="es-ES" sz="1600" dirty="0"/>
              <a:t> clones of </a:t>
            </a:r>
            <a:r>
              <a:rPr lang="es-ES" sz="1600" dirty="0" err="1"/>
              <a:t>some</a:t>
            </a:r>
            <a:r>
              <a:rPr lang="es-ES" sz="1600" dirty="0"/>
              <a:t> </a:t>
            </a:r>
            <a:r>
              <a:rPr lang="es-ES" sz="1600" dirty="0" err="1"/>
              <a:t>predefined</a:t>
            </a:r>
            <a:r>
              <a:rPr lang="es-ES" sz="1600" dirty="0"/>
              <a:t> </a:t>
            </a:r>
            <a:r>
              <a:rPr lang="es-ES" sz="1600" dirty="0" err="1"/>
              <a:t>market</a:t>
            </a:r>
            <a:r>
              <a:rPr lang="es-ES" sz="1600" dirty="0"/>
              <a:t> </a:t>
            </a:r>
            <a:r>
              <a:rPr lang="es-ES" sz="1600" dirty="0" err="1"/>
              <a:t>segment</a:t>
            </a:r>
            <a:r>
              <a:rPr lang="es-ES" sz="1600" dirty="0"/>
              <a:t> </a:t>
            </a:r>
            <a:r>
              <a:rPr lang="es-ES" sz="1600" dirty="0" err="1"/>
              <a:t>but</a:t>
            </a:r>
            <a:r>
              <a:rPr lang="es-ES" sz="1600" dirty="0"/>
              <a:t> are </a:t>
            </a:r>
            <a:r>
              <a:rPr lang="es-ES" sz="1600" dirty="0" err="1"/>
              <a:t>thinking</a:t>
            </a:r>
            <a:r>
              <a:rPr lang="es-ES" sz="1600" dirty="0"/>
              <a:t> </a:t>
            </a:r>
            <a:r>
              <a:rPr lang="es-ES" sz="1600" dirty="0" err="1"/>
              <a:t>individuals</a:t>
            </a:r>
            <a:r>
              <a:rPr lang="es-ES" sz="1600" dirty="0"/>
              <a:t>. </a:t>
            </a:r>
            <a:r>
              <a:rPr lang="es-ES" sz="1600" dirty="0" err="1"/>
              <a:t>To</a:t>
            </a:r>
            <a:r>
              <a:rPr lang="es-ES" sz="1600" dirty="0"/>
              <a:t> </a:t>
            </a:r>
            <a:r>
              <a:rPr lang="es-ES" sz="1600" dirty="0" err="1"/>
              <a:t>this</a:t>
            </a:r>
            <a:r>
              <a:rPr lang="es-ES" sz="1600" dirty="0"/>
              <a:t> </a:t>
            </a:r>
            <a:r>
              <a:rPr lang="es-ES" sz="1600" dirty="0" err="1"/>
              <a:t>end</a:t>
            </a:r>
            <a:r>
              <a:rPr lang="es-ES" sz="1600" dirty="0"/>
              <a:t>, </a:t>
            </a:r>
            <a:r>
              <a:rPr lang="es-ES" b="1" dirty="0" err="1"/>
              <a:t>customer</a:t>
            </a:r>
            <a:r>
              <a:rPr lang="es-ES" b="1" dirty="0"/>
              <a:t> </a:t>
            </a:r>
            <a:r>
              <a:rPr lang="es-ES" b="1" dirty="0" err="1"/>
              <a:t>analytics</a:t>
            </a:r>
            <a:r>
              <a:rPr lang="es-ES" b="1" dirty="0"/>
              <a:t> </a:t>
            </a:r>
            <a:r>
              <a:rPr lang="es-ES" b="1" dirty="0" err="1"/>
              <a:t>encompass</a:t>
            </a:r>
            <a:r>
              <a:rPr lang="es-ES" b="1" dirty="0"/>
              <a:t> </a:t>
            </a:r>
            <a:r>
              <a:rPr lang="es-ES" b="1" dirty="0" err="1"/>
              <a:t>the</a:t>
            </a:r>
            <a:r>
              <a:rPr lang="es-ES" b="1" dirty="0"/>
              <a:t> </a:t>
            </a:r>
            <a:r>
              <a:rPr lang="es-ES" b="1" dirty="0" err="1"/>
              <a:t>continuous</a:t>
            </a:r>
            <a:r>
              <a:rPr lang="es-ES" b="1" dirty="0"/>
              <a:t> </a:t>
            </a:r>
            <a:r>
              <a:rPr lang="es-ES" b="1" dirty="0" err="1"/>
              <a:t>refinement</a:t>
            </a:r>
            <a:r>
              <a:rPr lang="es-ES" b="1" dirty="0"/>
              <a:t> of individual </a:t>
            </a:r>
            <a:r>
              <a:rPr lang="es-ES" b="1" dirty="0" err="1"/>
              <a:t>customer</a:t>
            </a:r>
            <a:r>
              <a:rPr lang="es-ES" b="1" dirty="0"/>
              <a:t> </a:t>
            </a:r>
            <a:r>
              <a:rPr lang="es-ES" b="1" dirty="0" err="1"/>
              <a:t>profiles</a:t>
            </a:r>
            <a:r>
              <a:rPr lang="es-ES" b="1" dirty="0"/>
              <a:t> </a:t>
            </a:r>
            <a:r>
              <a:rPr lang="es-ES" sz="1600" dirty="0" err="1"/>
              <a:t>that</a:t>
            </a:r>
            <a:r>
              <a:rPr lang="es-ES" sz="1600" dirty="0"/>
              <a:t> </a:t>
            </a:r>
            <a:r>
              <a:rPr lang="es-ES" sz="1600" dirty="0" err="1"/>
              <a:t>incorporate</a:t>
            </a:r>
            <a:r>
              <a:rPr lang="es-ES" sz="1600" dirty="0"/>
              <a:t> </a:t>
            </a:r>
            <a:r>
              <a:rPr lang="es-ES" sz="1600" dirty="0" err="1"/>
              <a:t>demographic</a:t>
            </a:r>
            <a:r>
              <a:rPr lang="es-ES" sz="1600" dirty="0"/>
              <a:t>, </a:t>
            </a:r>
            <a:r>
              <a:rPr lang="es-ES" sz="1600" dirty="0" err="1"/>
              <a:t>psychographic</a:t>
            </a:r>
            <a:r>
              <a:rPr lang="es-ES" sz="1600" dirty="0"/>
              <a:t>, and </a:t>
            </a:r>
            <a:r>
              <a:rPr lang="es-ES" sz="1600" dirty="0" err="1"/>
              <a:t>behavioral</a:t>
            </a:r>
            <a:r>
              <a:rPr lang="es-ES" sz="1600" dirty="0"/>
              <a:t> data </a:t>
            </a:r>
            <a:r>
              <a:rPr lang="es-ES" sz="1600" dirty="0" err="1"/>
              <a:t>about</a:t>
            </a:r>
            <a:r>
              <a:rPr lang="es-ES" sz="1600" dirty="0"/>
              <a:t> </a:t>
            </a:r>
            <a:r>
              <a:rPr lang="es-ES" sz="1600" dirty="0" err="1"/>
              <a:t>each</a:t>
            </a:r>
            <a:r>
              <a:rPr lang="es-ES" sz="1600" dirty="0"/>
              <a:t> individual. </a:t>
            </a:r>
          </a:p>
        </p:txBody>
      </p:sp>
      <p:sp>
        <p:nvSpPr>
          <p:cNvPr id="5" name="CuadroTexto 4"/>
          <p:cNvSpPr txBox="1"/>
          <p:nvPr/>
        </p:nvSpPr>
        <p:spPr>
          <a:xfrm>
            <a:off x="6247676" y="1048522"/>
            <a:ext cx="5113784" cy="1692771"/>
          </a:xfrm>
          <a:prstGeom prst="rect">
            <a:avLst/>
          </a:prstGeom>
          <a:noFill/>
        </p:spPr>
        <p:txBody>
          <a:bodyPr wrap="square" rtlCol="0">
            <a:spAutoFit/>
          </a:bodyPr>
          <a:lstStyle/>
          <a:p>
            <a:r>
              <a:rPr lang="es-ES" sz="2000" b="1" dirty="0" err="1">
                <a:solidFill>
                  <a:srgbClr val="FF6600"/>
                </a:solidFill>
              </a:rPr>
              <a:t>Targeted</a:t>
            </a:r>
            <a:r>
              <a:rPr lang="es-ES" sz="2000" b="1" dirty="0">
                <a:solidFill>
                  <a:srgbClr val="FF6600"/>
                </a:solidFill>
              </a:rPr>
              <a:t> marketing</a:t>
            </a:r>
          </a:p>
          <a:p>
            <a:r>
              <a:rPr lang="es-ES" sz="1600" dirty="0" err="1"/>
              <a:t>Knowledge</a:t>
            </a:r>
            <a:r>
              <a:rPr lang="es-ES" sz="1600" dirty="0"/>
              <a:t> of a set of </a:t>
            </a:r>
            <a:r>
              <a:rPr lang="es-ES" sz="1600" dirty="0" err="1"/>
              <a:t>customer</a:t>
            </a:r>
            <a:r>
              <a:rPr lang="es-ES" sz="1600" dirty="0"/>
              <a:t> </a:t>
            </a:r>
            <a:r>
              <a:rPr lang="es-ES" sz="1600" dirty="0" err="1"/>
              <a:t>likes</a:t>
            </a:r>
            <a:r>
              <a:rPr lang="es-ES" sz="1600" dirty="0"/>
              <a:t> and </a:t>
            </a:r>
            <a:r>
              <a:rPr lang="es-ES" sz="1600" dirty="0" err="1"/>
              <a:t>dislikes</a:t>
            </a:r>
            <a:r>
              <a:rPr lang="es-ES" sz="1600" dirty="0"/>
              <a:t> can </a:t>
            </a:r>
            <a:r>
              <a:rPr lang="es-ES" sz="1600" dirty="0" err="1"/>
              <a:t>augment</a:t>
            </a:r>
            <a:r>
              <a:rPr lang="es-ES" sz="1600" dirty="0"/>
              <a:t> a marketing </a:t>
            </a:r>
            <a:r>
              <a:rPr lang="es-ES" sz="1600" dirty="0" err="1"/>
              <a:t>campaign</a:t>
            </a:r>
            <a:r>
              <a:rPr lang="es-ES" sz="1600" dirty="0"/>
              <a:t> </a:t>
            </a:r>
            <a:r>
              <a:rPr lang="es-ES" sz="1600" dirty="0" err="1"/>
              <a:t>to</a:t>
            </a:r>
            <a:r>
              <a:rPr lang="es-ES" sz="1600" dirty="0"/>
              <a:t> target </a:t>
            </a:r>
            <a:r>
              <a:rPr lang="es-ES" sz="1600" dirty="0" err="1"/>
              <a:t>small</a:t>
            </a:r>
            <a:r>
              <a:rPr lang="es-ES" sz="1600" dirty="0"/>
              <a:t> </a:t>
            </a:r>
            <a:r>
              <a:rPr lang="es-ES" sz="1600" dirty="0" err="1"/>
              <a:t>clusters</a:t>
            </a:r>
            <a:r>
              <a:rPr lang="es-ES" sz="1600" dirty="0"/>
              <a:t> of </a:t>
            </a:r>
            <a:r>
              <a:rPr lang="es-ES" sz="1600" dirty="0" err="1"/>
              <a:t>customers</a:t>
            </a:r>
            <a:r>
              <a:rPr lang="es-ES" sz="1600" dirty="0"/>
              <a:t> </a:t>
            </a:r>
            <a:r>
              <a:rPr lang="es-ES" sz="1600" dirty="0" err="1"/>
              <a:t>that</a:t>
            </a:r>
            <a:r>
              <a:rPr lang="es-ES" sz="1600" dirty="0"/>
              <a:t> share </a:t>
            </a:r>
            <a:r>
              <a:rPr lang="es-ES" sz="1600" dirty="0" err="1"/>
              <a:t>profiles</a:t>
            </a:r>
            <a:r>
              <a:rPr lang="es-ES" sz="1600" dirty="0"/>
              <a:t>. In </a:t>
            </a:r>
            <a:r>
              <a:rPr lang="es-ES" sz="1600" dirty="0" err="1"/>
              <a:t>fact</a:t>
            </a:r>
            <a:r>
              <a:rPr lang="es-ES" sz="1600" dirty="0"/>
              <a:t>, </a:t>
            </a:r>
            <a:r>
              <a:rPr lang="es-ES" b="1" dirty="0"/>
              <a:t>laser-</a:t>
            </a:r>
            <a:r>
              <a:rPr lang="es-ES" b="1" dirty="0" err="1"/>
              <a:t>style</a:t>
            </a:r>
            <a:r>
              <a:rPr lang="es-ES" b="1" dirty="0"/>
              <a:t> marketing </a:t>
            </a:r>
            <a:r>
              <a:rPr lang="es-ES" b="1" dirty="0" err="1"/>
              <a:t>is</a:t>
            </a:r>
            <a:r>
              <a:rPr lang="es-ES" b="1" dirty="0"/>
              <a:t> </a:t>
            </a:r>
            <a:r>
              <a:rPr lang="es-ES" b="1" dirty="0" err="1"/>
              <a:t>focused</a:t>
            </a:r>
            <a:r>
              <a:rPr lang="es-ES" b="1" dirty="0"/>
              <a:t> </a:t>
            </a:r>
            <a:r>
              <a:rPr lang="es-ES" b="1" dirty="0" err="1"/>
              <a:t>directly</a:t>
            </a:r>
            <a:r>
              <a:rPr lang="es-ES" b="1" dirty="0"/>
              <a:t> at </a:t>
            </a:r>
            <a:r>
              <a:rPr lang="es-ES" b="1" dirty="0" err="1"/>
              <a:t>individuals</a:t>
            </a:r>
            <a:r>
              <a:rPr lang="es-ES" b="1" dirty="0"/>
              <a:t> </a:t>
            </a:r>
            <a:r>
              <a:rPr lang="es-ES" sz="1600" dirty="0"/>
              <a:t>as a </a:t>
            </a:r>
            <a:r>
              <a:rPr lang="es-ES" sz="1600" dirty="0" err="1"/>
              <a:t>by-product</a:t>
            </a:r>
            <a:r>
              <a:rPr lang="es-ES" sz="1600" dirty="0"/>
              <a:t> of </a:t>
            </a:r>
            <a:r>
              <a:rPr lang="es-ES" sz="1600" dirty="0" err="1"/>
              <a:t>customer</a:t>
            </a:r>
            <a:r>
              <a:rPr lang="es-ES" sz="1600" dirty="0"/>
              <a:t> </a:t>
            </a:r>
            <a:r>
              <a:rPr lang="es-ES" sz="1600" dirty="0" err="1"/>
              <a:t>analytics</a:t>
            </a:r>
            <a:r>
              <a:rPr lang="es-ES" sz="1600" dirty="0"/>
              <a:t>. </a:t>
            </a:r>
          </a:p>
        </p:txBody>
      </p:sp>
      <p:sp>
        <p:nvSpPr>
          <p:cNvPr id="6" name="CuadroTexto 5"/>
          <p:cNvSpPr txBox="1"/>
          <p:nvPr/>
        </p:nvSpPr>
        <p:spPr>
          <a:xfrm>
            <a:off x="838201" y="3645024"/>
            <a:ext cx="5113784" cy="2923877"/>
          </a:xfrm>
          <a:prstGeom prst="rect">
            <a:avLst/>
          </a:prstGeom>
          <a:noFill/>
        </p:spPr>
        <p:txBody>
          <a:bodyPr wrap="square" rtlCol="0">
            <a:spAutoFit/>
          </a:bodyPr>
          <a:lstStyle/>
          <a:p>
            <a:r>
              <a:rPr lang="es-ES" sz="2000" b="1" dirty="0" err="1">
                <a:solidFill>
                  <a:srgbClr val="FF6600"/>
                </a:solidFill>
              </a:rPr>
              <a:t>Personalization</a:t>
            </a:r>
            <a:endParaRPr lang="es-ES" sz="2000" b="1" dirty="0">
              <a:solidFill>
                <a:srgbClr val="FF6600"/>
              </a:solidFill>
            </a:endParaRPr>
          </a:p>
          <a:p>
            <a:r>
              <a:rPr lang="es-ES" sz="1600" dirty="0"/>
              <a:t>As more </a:t>
            </a:r>
            <a:r>
              <a:rPr lang="es-ES" sz="1600" dirty="0" err="1"/>
              <a:t>business</a:t>
            </a:r>
            <a:r>
              <a:rPr lang="es-ES" sz="1600" dirty="0"/>
              <a:t> </a:t>
            </a:r>
            <a:r>
              <a:rPr lang="es-ES" sz="1600" dirty="0" err="1"/>
              <a:t>moves</a:t>
            </a:r>
            <a:r>
              <a:rPr lang="es-ES" sz="1600" dirty="0"/>
              <a:t> online, </a:t>
            </a:r>
            <a:r>
              <a:rPr lang="es-ES" sz="1600" dirty="0" err="1"/>
              <a:t>the</a:t>
            </a:r>
            <a:r>
              <a:rPr lang="es-ES" sz="1600" dirty="0"/>
              <a:t> browser </a:t>
            </a:r>
            <a:r>
              <a:rPr lang="es-ES" sz="1600" dirty="0" err="1"/>
              <a:t>acts</a:t>
            </a:r>
            <a:r>
              <a:rPr lang="es-ES" sz="1600" dirty="0"/>
              <a:t> as a proxy </a:t>
            </a:r>
            <a:r>
              <a:rPr lang="es-ES" sz="1600" dirty="0" err="1"/>
              <a:t>for</a:t>
            </a:r>
            <a:r>
              <a:rPr lang="es-ES" sz="1600" dirty="0"/>
              <a:t> </a:t>
            </a:r>
            <a:r>
              <a:rPr lang="es-ES" sz="1600" dirty="0" err="1"/>
              <a:t>the</a:t>
            </a:r>
            <a:r>
              <a:rPr lang="es-ES" sz="1600" dirty="0"/>
              <a:t> </a:t>
            </a:r>
            <a:r>
              <a:rPr lang="es-ES" sz="1600" dirty="0" err="1"/>
              <a:t>company's</a:t>
            </a:r>
            <a:r>
              <a:rPr lang="es-ES" sz="1600" dirty="0"/>
              <a:t> </a:t>
            </a:r>
            <a:r>
              <a:rPr lang="es-ES" sz="1600" dirty="0" err="1"/>
              <a:t>first</a:t>
            </a:r>
            <a:r>
              <a:rPr lang="es-ES" sz="1600" dirty="0"/>
              <a:t> interface </a:t>
            </a:r>
            <a:r>
              <a:rPr lang="es-ES" sz="1600" dirty="0" err="1"/>
              <a:t>with</a:t>
            </a:r>
            <a:r>
              <a:rPr lang="es-ES" sz="1600" dirty="0"/>
              <a:t> </a:t>
            </a:r>
            <a:r>
              <a:rPr lang="es-ES" sz="1600" dirty="0" err="1"/>
              <a:t>the</a:t>
            </a:r>
            <a:r>
              <a:rPr lang="es-ES" sz="1600" dirty="0"/>
              <a:t> </a:t>
            </a:r>
            <a:r>
              <a:rPr lang="es-ES" sz="1600" dirty="0" err="1"/>
              <a:t>customer</a:t>
            </a:r>
            <a:r>
              <a:rPr lang="es-ES" sz="1600" dirty="0"/>
              <a:t>. </a:t>
            </a:r>
            <a:r>
              <a:rPr lang="es-ES" sz="1600" dirty="0" err="1"/>
              <a:t>Personalization</a:t>
            </a:r>
            <a:r>
              <a:rPr lang="es-ES" sz="1600" dirty="0"/>
              <a:t>, </a:t>
            </a:r>
            <a:r>
              <a:rPr lang="es-ES" sz="1600" dirty="0" err="1"/>
              <a:t>which</a:t>
            </a:r>
            <a:r>
              <a:rPr lang="es-ES" sz="1600" dirty="0"/>
              <a:t> </a:t>
            </a:r>
            <a:r>
              <a:rPr lang="es-ES" sz="1600" dirty="0" err="1"/>
              <a:t>is</a:t>
            </a:r>
            <a:r>
              <a:rPr lang="es-ES" sz="1600" dirty="0"/>
              <a:t> </a:t>
            </a:r>
            <a:r>
              <a:rPr lang="es-ES" sz="1600" dirty="0" err="1"/>
              <a:t>the</a:t>
            </a:r>
            <a:r>
              <a:rPr lang="es-ES" sz="1600" dirty="0"/>
              <a:t> </a:t>
            </a:r>
            <a:r>
              <a:rPr lang="es-ES" sz="1600" dirty="0" err="1"/>
              <a:t>process</a:t>
            </a:r>
            <a:r>
              <a:rPr lang="es-ES" sz="1600" dirty="0"/>
              <a:t> of </a:t>
            </a:r>
            <a:r>
              <a:rPr lang="es-ES" sz="1600" dirty="0" err="1"/>
              <a:t>crafting</a:t>
            </a:r>
            <a:r>
              <a:rPr lang="es-ES" sz="1600" dirty="0"/>
              <a:t> a </a:t>
            </a:r>
            <a:r>
              <a:rPr lang="es-ES" sz="1600" dirty="0" err="1"/>
              <a:t>presentation</a:t>
            </a:r>
            <a:r>
              <a:rPr lang="es-ES" sz="1600" dirty="0"/>
              <a:t> </a:t>
            </a:r>
            <a:r>
              <a:rPr lang="es-ES" sz="1600" dirty="0" err="1"/>
              <a:t>to</a:t>
            </a:r>
            <a:r>
              <a:rPr lang="es-ES" sz="1600" dirty="0"/>
              <a:t> </a:t>
            </a:r>
            <a:r>
              <a:rPr lang="es-ES" sz="1600" dirty="0" err="1"/>
              <a:t>the</a:t>
            </a:r>
            <a:r>
              <a:rPr lang="es-ES" sz="1600" dirty="0"/>
              <a:t> </a:t>
            </a:r>
            <a:r>
              <a:rPr lang="es-ES" sz="1600" dirty="0" err="1"/>
              <a:t>customer</a:t>
            </a:r>
            <a:r>
              <a:rPr lang="es-ES" sz="1600" dirty="0"/>
              <a:t> </a:t>
            </a:r>
            <a:r>
              <a:rPr lang="es-ES" sz="1600" dirty="0" err="1"/>
              <a:t>based</a:t>
            </a:r>
            <a:r>
              <a:rPr lang="es-ES" sz="1600" dirty="0"/>
              <a:t> </a:t>
            </a:r>
            <a:r>
              <a:rPr lang="es-ES" sz="1600" dirty="0" err="1"/>
              <a:t>on</a:t>
            </a:r>
            <a:r>
              <a:rPr lang="es-ES" sz="1600" dirty="0"/>
              <a:t> </a:t>
            </a:r>
            <a:r>
              <a:rPr lang="es-ES" sz="1600" dirty="0" err="1"/>
              <a:t>that</a:t>
            </a:r>
            <a:r>
              <a:rPr lang="es-ES" sz="1600" dirty="0"/>
              <a:t> </a:t>
            </a:r>
            <a:r>
              <a:rPr lang="es-ES" sz="1600" dirty="0" err="1"/>
              <a:t>customer's</a:t>
            </a:r>
            <a:r>
              <a:rPr lang="es-ES" sz="1600" dirty="0"/>
              <a:t> </a:t>
            </a:r>
            <a:r>
              <a:rPr lang="es-ES" sz="1600" dirty="0" err="1"/>
              <a:t>profile</a:t>
            </a:r>
            <a:r>
              <a:rPr lang="es-ES" sz="1600" dirty="0"/>
              <a:t>, </a:t>
            </a:r>
            <a:r>
              <a:rPr lang="es-ES" sz="1600" dirty="0" err="1"/>
              <a:t>is</a:t>
            </a:r>
            <a:r>
              <a:rPr lang="es-ES" sz="1600" dirty="0"/>
              <a:t> </a:t>
            </a:r>
            <a:r>
              <a:rPr lang="es-ES" sz="1600" dirty="0" err="1"/>
              <a:t>the</a:t>
            </a:r>
            <a:r>
              <a:rPr lang="es-ES" sz="1600" dirty="0"/>
              <a:t> </a:t>
            </a:r>
            <a:r>
              <a:rPr lang="es-ES" sz="1600" dirty="0" err="1"/>
              <a:t>modern-day</a:t>
            </a:r>
            <a:r>
              <a:rPr lang="es-ES" sz="1600" dirty="0"/>
              <a:t> </a:t>
            </a:r>
            <a:r>
              <a:rPr lang="es-ES" sz="1600" dirty="0" err="1"/>
              <a:t>counterpart</a:t>
            </a:r>
            <a:r>
              <a:rPr lang="es-ES" sz="1600" dirty="0"/>
              <a:t> </a:t>
            </a:r>
            <a:r>
              <a:rPr lang="es-ES" sz="1600" dirty="0" err="1"/>
              <a:t>to</a:t>
            </a:r>
            <a:r>
              <a:rPr lang="es-ES" sz="1600" dirty="0"/>
              <a:t> </a:t>
            </a:r>
            <a:r>
              <a:rPr lang="es-ES" sz="1600" dirty="0" err="1"/>
              <a:t>the</a:t>
            </a:r>
            <a:r>
              <a:rPr lang="es-ES" sz="1600" dirty="0"/>
              <a:t> </a:t>
            </a:r>
            <a:r>
              <a:rPr lang="es-ES" sz="1600" dirty="0" err="1"/>
              <a:t>old-fashioned</a:t>
            </a:r>
            <a:r>
              <a:rPr lang="es-ES" sz="1600" dirty="0"/>
              <a:t> </a:t>
            </a:r>
            <a:r>
              <a:rPr lang="es-ES" sz="1600" dirty="0" err="1"/>
              <a:t>salesperson</a:t>
            </a:r>
            <a:r>
              <a:rPr lang="es-ES" sz="1600" dirty="0"/>
              <a:t> </a:t>
            </a:r>
            <a:r>
              <a:rPr lang="es-ES" sz="1600" dirty="0" err="1"/>
              <a:t>who</a:t>
            </a:r>
            <a:r>
              <a:rPr lang="es-ES" sz="1600" dirty="0"/>
              <a:t> </a:t>
            </a:r>
            <a:r>
              <a:rPr lang="es-ES" sz="1600" dirty="0" err="1"/>
              <a:t>remembers</a:t>
            </a:r>
            <a:r>
              <a:rPr lang="es-ES" sz="1600" dirty="0"/>
              <a:t> </a:t>
            </a:r>
            <a:r>
              <a:rPr lang="es-ES" sz="1600" dirty="0" err="1"/>
              <a:t>everything</a:t>
            </a:r>
            <a:r>
              <a:rPr lang="es-ES" sz="1600" dirty="0"/>
              <a:t> </a:t>
            </a:r>
            <a:r>
              <a:rPr lang="es-ES" sz="1600" dirty="0" err="1"/>
              <a:t>about</a:t>
            </a:r>
            <a:r>
              <a:rPr lang="es-ES" sz="1600" dirty="0"/>
              <a:t> </a:t>
            </a:r>
            <a:r>
              <a:rPr lang="es-ES" sz="1600" dirty="0" err="1"/>
              <a:t>his</a:t>
            </a:r>
            <a:r>
              <a:rPr lang="es-ES" sz="1600" dirty="0"/>
              <a:t> </a:t>
            </a:r>
            <a:r>
              <a:rPr lang="es-ES" sz="1600" dirty="0" err="1"/>
              <a:t>or</a:t>
            </a:r>
            <a:r>
              <a:rPr lang="es-ES" sz="1600" dirty="0"/>
              <a:t> </a:t>
            </a:r>
            <a:r>
              <a:rPr lang="es-ES" sz="1600" dirty="0" err="1"/>
              <a:t>her</a:t>
            </a:r>
            <a:r>
              <a:rPr lang="es-ES" sz="1600" dirty="0"/>
              <a:t> individual "</a:t>
            </a:r>
            <a:r>
              <a:rPr lang="es-ES" sz="1600" dirty="0" err="1"/>
              <a:t>accounts</a:t>
            </a:r>
            <a:r>
              <a:rPr lang="es-ES" sz="1600" dirty="0"/>
              <a:t>." Web </a:t>
            </a:r>
            <a:r>
              <a:rPr lang="es-ES" sz="1600" dirty="0" err="1"/>
              <a:t>site</a:t>
            </a:r>
            <a:r>
              <a:rPr lang="es-ES" sz="1600" dirty="0"/>
              <a:t> </a:t>
            </a:r>
            <a:r>
              <a:rPr lang="es-ES" sz="1600" dirty="0" err="1"/>
              <a:t>personalization</a:t>
            </a:r>
            <a:r>
              <a:rPr lang="es-ES" sz="1600" dirty="0"/>
              <a:t> </a:t>
            </a:r>
            <a:r>
              <a:rPr lang="es-ES" sz="1600" dirty="0" err="1"/>
              <a:t>exploits</a:t>
            </a:r>
            <a:r>
              <a:rPr lang="es-ES" sz="1600" dirty="0"/>
              <a:t> </a:t>
            </a:r>
            <a:r>
              <a:rPr lang="es-ES" b="1" dirty="0" err="1"/>
              <a:t>customer</a:t>
            </a:r>
            <a:r>
              <a:rPr lang="es-ES" b="1" dirty="0"/>
              <a:t> </a:t>
            </a:r>
            <a:r>
              <a:rPr lang="es-ES" b="1" dirty="0" err="1"/>
              <a:t>profiles</a:t>
            </a:r>
            <a:r>
              <a:rPr lang="es-ES" b="1" dirty="0"/>
              <a:t> </a:t>
            </a:r>
            <a:r>
              <a:rPr lang="es-ES" b="1" dirty="0" err="1"/>
              <a:t>to</a:t>
            </a:r>
            <a:r>
              <a:rPr lang="es-ES" b="1" dirty="0"/>
              <a:t> </a:t>
            </a:r>
            <a:r>
              <a:rPr lang="es-ES" b="1" dirty="0" err="1"/>
              <a:t>dynamically</a:t>
            </a:r>
            <a:r>
              <a:rPr lang="es-ES" b="1" dirty="0"/>
              <a:t> </a:t>
            </a:r>
            <a:r>
              <a:rPr lang="es-ES" b="1" dirty="0" err="1"/>
              <a:t>collect</a:t>
            </a:r>
            <a:r>
              <a:rPr lang="es-ES" b="1" dirty="0"/>
              <a:t> </a:t>
            </a:r>
            <a:r>
              <a:rPr lang="es-ES" b="1" dirty="0" err="1"/>
              <a:t>content</a:t>
            </a:r>
            <a:r>
              <a:rPr lang="es-ES" b="1" dirty="0"/>
              <a:t> </a:t>
            </a:r>
            <a:r>
              <a:rPr lang="es-ES" b="1" dirty="0" err="1"/>
              <a:t>designed</a:t>
            </a:r>
            <a:r>
              <a:rPr lang="es-ES" b="1" dirty="0"/>
              <a:t> </a:t>
            </a:r>
            <a:r>
              <a:rPr lang="es-ES" b="1" dirty="0" err="1"/>
              <a:t>for</a:t>
            </a:r>
            <a:r>
              <a:rPr lang="es-ES" b="1" dirty="0"/>
              <a:t> </a:t>
            </a:r>
            <a:r>
              <a:rPr lang="es-ES" b="1" dirty="0" err="1"/>
              <a:t>an</a:t>
            </a:r>
            <a:r>
              <a:rPr lang="es-ES" b="1" dirty="0"/>
              <a:t> individual</a:t>
            </a:r>
            <a:r>
              <a:rPr lang="es-ES" sz="1600" dirty="0"/>
              <a:t>, and </a:t>
            </a:r>
            <a:r>
              <a:rPr lang="es-ES" sz="1600" dirty="0" err="1"/>
              <a:t>it</a:t>
            </a:r>
            <a:r>
              <a:rPr lang="es-ES" sz="1600" dirty="0"/>
              <a:t> </a:t>
            </a:r>
            <a:r>
              <a:rPr lang="es-ES" sz="1600" dirty="0" err="1"/>
              <a:t>is</a:t>
            </a:r>
            <a:r>
              <a:rPr lang="es-ES" sz="1600" dirty="0"/>
              <a:t> </a:t>
            </a:r>
            <a:r>
              <a:rPr lang="es-ES" sz="1600" dirty="0" err="1"/>
              <a:t>meant</a:t>
            </a:r>
            <a:r>
              <a:rPr lang="es-ES" sz="1600" dirty="0"/>
              <a:t> </a:t>
            </a:r>
            <a:r>
              <a:rPr lang="es-ES" sz="1600" dirty="0" err="1"/>
              <a:t>to</a:t>
            </a:r>
            <a:r>
              <a:rPr lang="es-ES" sz="1600" dirty="0"/>
              <a:t> </a:t>
            </a:r>
            <a:r>
              <a:rPr lang="es-ES" sz="1600" dirty="0" err="1"/>
              <a:t>enhance</a:t>
            </a:r>
            <a:r>
              <a:rPr lang="es-ES" sz="1600" dirty="0"/>
              <a:t> </a:t>
            </a:r>
            <a:r>
              <a:rPr lang="es-ES" sz="1600" dirty="0" err="1"/>
              <a:t>that</a:t>
            </a:r>
            <a:r>
              <a:rPr lang="es-ES" sz="1600" dirty="0"/>
              <a:t> </a:t>
            </a:r>
            <a:r>
              <a:rPr lang="es-ES" sz="1600" dirty="0" err="1"/>
              <a:t>customer's</a:t>
            </a:r>
            <a:r>
              <a:rPr lang="es-ES" sz="1600" dirty="0"/>
              <a:t> </a:t>
            </a:r>
            <a:r>
              <a:rPr lang="es-ES" sz="1600" dirty="0" err="1"/>
              <a:t>experience</a:t>
            </a:r>
            <a:r>
              <a:rPr lang="es-ES" sz="1600" dirty="0"/>
              <a:t>. </a:t>
            </a:r>
          </a:p>
        </p:txBody>
      </p:sp>
      <p:sp>
        <p:nvSpPr>
          <p:cNvPr id="7" name="CuadroTexto 6"/>
          <p:cNvSpPr txBox="1"/>
          <p:nvPr/>
        </p:nvSpPr>
        <p:spPr>
          <a:xfrm>
            <a:off x="6247676" y="3656511"/>
            <a:ext cx="5113784" cy="2431435"/>
          </a:xfrm>
          <a:prstGeom prst="rect">
            <a:avLst/>
          </a:prstGeom>
          <a:noFill/>
        </p:spPr>
        <p:txBody>
          <a:bodyPr wrap="square" rtlCol="0">
            <a:spAutoFit/>
          </a:bodyPr>
          <a:lstStyle/>
          <a:p>
            <a:r>
              <a:rPr lang="es-ES" sz="2000" b="1" dirty="0" err="1">
                <a:solidFill>
                  <a:srgbClr val="FF6600"/>
                </a:solidFill>
              </a:rPr>
              <a:t>Collaborative</a:t>
            </a:r>
            <a:r>
              <a:rPr lang="es-ES" sz="2000" b="1" dirty="0">
                <a:solidFill>
                  <a:srgbClr val="FF6600"/>
                </a:solidFill>
              </a:rPr>
              <a:t> </a:t>
            </a:r>
            <a:r>
              <a:rPr lang="es-ES" sz="2000" b="1" dirty="0" err="1">
                <a:solidFill>
                  <a:srgbClr val="FF6600"/>
                </a:solidFill>
              </a:rPr>
              <a:t>filtering</a:t>
            </a:r>
            <a:endParaRPr lang="es-ES" sz="2000" b="1" dirty="0">
              <a:solidFill>
                <a:srgbClr val="FF6600"/>
              </a:solidFill>
            </a:endParaRPr>
          </a:p>
          <a:p>
            <a:r>
              <a:rPr lang="es-ES" sz="1600" dirty="0" err="1"/>
              <a:t>We</a:t>
            </a:r>
            <a:r>
              <a:rPr lang="es-ES" sz="1600" dirty="0"/>
              <a:t> </a:t>
            </a:r>
            <a:r>
              <a:rPr lang="es-ES" sz="1600" dirty="0" err="1"/>
              <a:t>have</a:t>
            </a:r>
            <a:r>
              <a:rPr lang="es-ES" sz="1600" dirty="0"/>
              <a:t> </a:t>
            </a:r>
            <a:r>
              <a:rPr lang="es-ES" sz="1600" dirty="0" err="1"/>
              <a:t>all</a:t>
            </a:r>
            <a:r>
              <a:rPr lang="es-ES" sz="1600" dirty="0"/>
              <a:t> </a:t>
            </a:r>
            <a:r>
              <a:rPr lang="es-ES" sz="1600" dirty="0" err="1"/>
              <a:t>seen</a:t>
            </a:r>
            <a:r>
              <a:rPr lang="es-ES" sz="1600" dirty="0"/>
              <a:t> e-</a:t>
            </a:r>
            <a:r>
              <a:rPr lang="es-ES" sz="1600" dirty="0" err="1"/>
              <a:t>commerce</a:t>
            </a:r>
            <a:r>
              <a:rPr lang="es-ES" sz="1600" dirty="0"/>
              <a:t> Web </a:t>
            </a:r>
            <a:r>
              <a:rPr lang="es-ES" sz="1600" dirty="0" err="1"/>
              <a:t>sites</a:t>
            </a:r>
            <a:r>
              <a:rPr lang="es-ES" sz="1600" dirty="0"/>
              <a:t> </a:t>
            </a:r>
            <a:r>
              <a:rPr lang="es-ES" sz="1600" dirty="0" err="1"/>
              <a:t>that</a:t>
            </a:r>
            <a:r>
              <a:rPr lang="es-ES" sz="1600" dirty="0"/>
              <a:t> </a:t>
            </a:r>
            <a:r>
              <a:rPr lang="es-ES" sz="1600" dirty="0" err="1"/>
              <a:t>suggest</a:t>
            </a:r>
            <a:r>
              <a:rPr lang="es-ES" sz="1600" dirty="0"/>
              <a:t> </a:t>
            </a:r>
            <a:r>
              <a:rPr lang="es-ES" sz="1600" dirty="0" err="1"/>
              <a:t>alternate</a:t>
            </a:r>
            <a:r>
              <a:rPr lang="es-ES" sz="1600" dirty="0"/>
              <a:t> </a:t>
            </a:r>
            <a:r>
              <a:rPr lang="es-ES" sz="1600" dirty="0" err="1"/>
              <a:t>or</a:t>
            </a:r>
            <a:r>
              <a:rPr lang="es-ES" sz="1600" dirty="0"/>
              <a:t> </a:t>
            </a:r>
            <a:r>
              <a:rPr lang="es-ES" sz="1600" dirty="0" err="1"/>
              <a:t>additional</a:t>
            </a:r>
            <a:r>
              <a:rPr lang="es-ES" sz="1600" dirty="0"/>
              <a:t> </a:t>
            </a:r>
            <a:r>
              <a:rPr lang="es-ES" sz="1600" dirty="0" err="1"/>
              <a:t>purchases</a:t>
            </a:r>
            <a:r>
              <a:rPr lang="es-ES" sz="1600" dirty="0"/>
              <a:t> </a:t>
            </a:r>
            <a:r>
              <a:rPr lang="es-ES" sz="1600" dirty="0" err="1"/>
              <a:t>based</a:t>
            </a:r>
            <a:r>
              <a:rPr lang="es-ES" sz="1600" dirty="0"/>
              <a:t> </a:t>
            </a:r>
            <a:r>
              <a:rPr lang="es-ES" sz="1600" dirty="0" err="1"/>
              <a:t>on</a:t>
            </a:r>
            <a:r>
              <a:rPr lang="es-ES" sz="1600" dirty="0"/>
              <a:t> </a:t>
            </a:r>
            <a:r>
              <a:rPr lang="es-ES" sz="1600" dirty="0" err="1"/>
              <a:t>other</a:t>
            </a:r>
            <a:r>
              <a:rPr lang="es-ES" sz="1600" dirty="0"/>
              <a:t> </a:t>
            </a:r>
            <a:r>
              <a:rPr lang="es-ES" sz="1600" dirty="0" err="1"/>
              <a:t>people's</a:t>
            </a:r>
            <a:r>
              <a:rPr lang="es-ES" sz="1600" dirty="0"/>
              <a:t> </a:t>
            </a:r>
            <a:r>
              <a:rPr lang="es-ES" sz="1600" dirty="0" err="1"/>
              <a:t>preferences</a:t>
            </a:r>
            <a:r>
              <a:rPr lang="es-ES" sz="1600" dirty="0"/>
              <a:t>. In </a:t>
            </a:r>
            <a:r>
              <a:rPr lang="es-ES" sz="1600" dirty="0" err="1"/>
              <a:t>other</a:t>
            </a:r>
            <a:r>
              <a:rPr lang="es-ES" sz="1600" dirty="0"/>
              <a:t> </a:t>
            </a:r>
            <a:r>
              <a:rPr lang="es-ES" sz="1600" dirty="0" err="1"/>
              <a:t>words</a:t>
            </a:r>
            <a:r>
              <a:rPr lang="es-ES" sz="1600" dirty="0"/>
              <a:t>, </a:t>
            </a:r>
            <a:r>
              <a:rPr lang="es-ES" sz="1600" dirty="0" err="1"/>
              <a:t>the</a:t>
            </a:r>
            <a:r>
              <a:rPr lang="es-ES" sz="1600" dirty="0"/>
              <a:t> </a:t>
            </a:r>
            <a:r>
              <a:rPr lang="es-ES" sz="1600" dirty="0" err="1"/>
              <a:t>information</a:t>
            </a:r>
            <a:r>
              <a:rPr lang="es-ES" sz="1600" dirty="0"/>
              <a:t> </a:t>
            </a:r>
            <a:r>
              <a:rPr lang="es-ES" sz="1600" dirty="0" err="1"/>
              <a:t>on</a:t>
            </a:r>
            <a:r>
              <a:rPr lang="es-ES" sz="1600" dirty="0"/>
              <a:t> a Web page </a:t>
            </a:r>
            <a:r>
              <a:rPr lang="es-ES" sz="1600" dirty="0" err="1"/>
              <a:t>may</a:t>
            </a:r>
            <a:r>
              <a:rPr lang="es-ES" sz="1600" dirty="0"/>
              <a:t> </a:t>
            </a:r>
            <a:r>
              <a:rPr lang="es-ES" sz="1600" dirty="0" err="1"/>
              <a:t>suggest</a:t>
            </a:r>
            <a:r>
              <a:rPr lang="es-ES" sz="1600" dirty="0"/>
              <a:t> </a:t>
            </a:r>
            <a:r>
              <a:rPr lang="es-ES" sz="1600" dirty="0" err="1"/>
              <a:t>that</a:t>
            </a:r>
            <a:r>
              <a:rPr lang="es-ES" sz="1600" dirty="0"/>
              <a:t> "</a:t>
            </a:r>
            <a:r>
              <a:rPr lang="es-ES" sz="1600" dirty="0" err="1"/>
              <a:t>people</a:t>
            </a:r>
            <a:r>
              <a:rPr lang="es-ES" sz="1600" dirty="0"/>
              <a:t> </a:t>
            </a:r>
            <a:r>
              <a:rPr lang="es-ES" sz="1600" dirty="0" err="1"/>
              <a:t>who</a:t>
            </a:r>
            <a:r>
              <a:rPr lang="es-ES" sz="1600" dirty="0"/>
              <a:t> </a:t>
            </a:r>
            <a:r>
              <a:rPr lang="es-ES" sz="1600" dirty="0" err="1"/>
              <a:t>have</a:t>
            </a:r>
            <a:r>
              <a:rPr lang="es-ES" sz="1600" dirty="0"/>
              <a:t> </a:t>
            </a:r>
            <a:r>
              <a:rPr lang="es-ES" sz="1600" dirty="0" err="1"/>
              <a:t>purchased</a:t>
            </a:r>
            <a:r>
              <a:rPr lang="es-ES" sz="1600" dirty="0"/>
              <a:t> </a:t>
            </a:r>
            <a:r>
              <a:rPr lang="es-ES" sz="1600" dirty="0" err="1"/>
              <a:t>product</a:t>
            </a:r>
            <a:r>
              <a:rPr lang="es-ES" sz="1600" dirty="0"/>
              <a:t> X </a:t>
            </a:r>
            <a:r>
              <a:rPr lang="es-ES" sz="1600" dirty="0" err="1"/>
              <a:t>also</a:t>
            </a:r>
            <a:r>
              <a:rPr lang="es-ES" sz="1600" dirty="0"/>
              <a:t> </a:t>
            </a:r>
            <a:r>
              <a:rPr lang="es-ES" sz="1600" dirty="0" err="1"/>
              <a:t>have</a:t>
            </a:r>
            <a:r>
              <a:rPr lang="es-ES" sz="1600" dirty="0"/>
              <a:t> </a:t>
            </a:r>
            <a:r>
              <a:rPr lang="es-ES" sz="1600" dirty="0" err="1"/>
              <a:t>purchased</a:t>
            </a:r>
            <a:r>
              <a:rPr lang="es-ES" sz="1600" dirty="0"/>
              <a:t> </a:t>
            </a:r>
            <a:r>
              <a:rPr lang="es-ES" sz="1600" dirty="0" err="1"/>
              <a:t>product</a:t>
            </a:r>
            <a:r>
              <a:rPr lang="es-ES" sz="1600" dirty="0"/>
              <a:t> Y." </a:t>
            </a:r>
            <a:r>
              <a:rPr lang="es-ES" sz="1600" dirty="0" err="1"/>
              <a:t>These</a:t>
            </a:r>
            <a:r>
              <a:rPr lang="es-ES" sz="1600" dirty="0"/>
              <a:t> </a:t>
            </a:r>
            <a:r>
              <a:rPr lang="es-ES" sz="1600" dirty="0" err="1"/>
              <a:t>kinds</a:t>
            </a:r>
            <a:r>
              <a:rPr lang="es-ES" sz="1600" dirty="0"/>
              <a:t> of </a:t>
            </a:r>
            <a:r>
              <a:rPr lang="es-ES" sz="1600" dirty="0" err="1"/>
              <a:t>suggestions</a:t>
            </a:r>
            <a:r>
              <a:rPr lang="es-ES" sz="1600" dirty="0"/>
              <a:t> are </a:t>
            </a:r>
            <a:r>
              <a:rPr lang="es-ES" sz="1600" dirty="0" err="1"/>
              <a:t>the</a:t>
            </a:r>
            <a:r>
              <a:rPr lang="es-ES" sz="1600" dirty="0"/>
              <a:t> </a:t>
            </a:r>
            <a:r>
              <a:rPr lang="es-ES" sz="1600" dirty="0" err="1"/>
              <a:t>result</a:t>
            </a:r>
            <a:r>
              <a:rPr lang="es-ES" sz="1600" dirty="0"/>
              <a:t> of a </a:t>
            </a:r>
            <a:r>
              <a:rPr lang="es-ES" sz="1600" dirty="0" err="1"/>
              <a:t>process</a:t>
            </a:r>
            <a:r>
              <a:rPr lang="es-ES" sz="1600" dirty="0"/>
              <a:t> </a:t>
            </a:r>
            <a:r>
              <a:rPr lang="es-ES" sz="1600" dirty="0" err="1"/>
              <a:t>called</a:t>
            </a:r>
            <a:r>
              <a:rPr lang="es-ES" sz="1600" dirty="0"/>
              <a:t> </a:t>
            </a:r>
            <a:r>
              <a:rPr lang="es-ES" sz="1600" dirty="0" err="1"/>
              <a:t>collaborative</a:t>
            </a:r>
            <a:r>
              <a:rPr lang="es-ES" sz="1600" dirty="0"/>
              <a:t> </a:t>
            </a:r>
          </a:p>
          <a:p>
            <a:r>
              <a:rPr lang="es-ES" sz="1600" dirty="0" err="1"/>
              <a:t>filtering</a:t>
            </a:r>
            <a:r>
              <a:rPr lang="es-ES" sz="1600" dirty="0"/>
              <a:t>, </a:t>
            </a:r>
            <a:r>
              <a:rPr lang="es-ES" b="1" dirty="0" err="1"/>
              <a:t>which</a:t>
            </a:r>
            <a:r>
              <a:rPr lang="es-ES" b="1" dirty="0"/>
              <a:t> </a:t>
            </a:r>
            <a:r>
              <a:rPr lang="es-ES" b="1" dirty="0" err="1"/>
              <a:t>evaluates</a:t>
            </a:r>
            <a:r>
              <a:rPr lang="es-ES" b="1" dirty="0"/>
              <a:t> </a:t>
            </a:r>
            <a:r>
              <a:rPr lang="es-ES" b="1" dirty="0" err="1"/>
              <a:t>the</a:t>
            </a:r>
            <a:r>
              <a:rPr lang="es-ES" b="1" dirty="0"/>
              <a:t> </a:t>
            </a:r>
            <a:r>
              <a:rPr lang="es-ES" b="1" dirty="0" err="1"/>
              <a:t>similarity</a:t>
            </a:r>
            <a:r>
              <a:rPr lang="es-ES" b="1" dirty="0"/>
              <a:t> </a:t>
            </a:r>
            <a:r>
              <a:rPr lang="es-ES" b="1" dirty="0" err="1"/>
              <a:t>between</a:t>
            </a:r>
            <a:r>
              <a:rPr lang="es-ES" b="1" dirty="0"/>
              <a:t> </a:t>
            </a:r>
            <a:r>
              <a:rPr lang="es-ES" b="1" dirty="0" err="1"/>
              <a:t>the</a:t>
            </a:r>
            <a:r>
              <a:rPr lang="es-ES" b="1" dirty="0"/>
              <a:t> </a:t>
            </a:r>
            <a:r>
              <a:rPr lang="es-ES" b="1" dirty="0" err="1"/>
              <a:t>preferences</a:t>
            </a:r>
            <a:r>
              <a:rPr lang="es-ES" b="1" dirty="0"/>
              <a:t> of </a:t>
            </a:r>
            <a:r>
              <a:rPr lang="es-ES" b="1" dirty="0" err="1"/>
              <a:t>groups</a:t>
            </a:r>
            <a:r>
              <a:rPr lang="es-ES" b="1" dirty="0"/>
              <a:t> of </a:t>
            </a:r>
            <a:r>
              <a:rPr lang="es-ES" b="1" dirty="0" err="1"/>
              <a:t>customers</a:t>
            </a:r>
            <a:r>
              <a:rPr lang="es-ES" sz="1600" dirty="0"/>
              <a:t>. </a:t>
            </a:r>
          </a:p>
        </p:txBody>
      </p:sp>
    </p:spTree>
    <p:extLst>
      <p:ext uri="{BB962C8B-B14F-4D97-AF65-F5344CB8AC3E}">
        <p14:creationId xmlns:p14="http://schemas.microsoft.com/office/powerpoint/2010/main" val="1304895306"/>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ca-ES" dirty="0" err="1"/>
              <a:t>Customer</a:t>
            </a:r>
            <a:r>
              <a:rPr lang="ca-ES" dirty="0"/>
              <a:t> </a:t>
            </a:r>
            <a:r>
              <a:rPr lang="ca-ES" dirty="0" err="1"/>
              <a:t>Analytics</a:t>
            </a:r>
            <a:endParaRPr lang="ca-ES" dirty="0"/>
          </a:p>
        </p:txBody>
      </p:sp>
      <p:sp>
        <p:nvSpPr>
          <p:cNvPr id="4" name="CuadroTexto 3"/>
          <p:cNvSpPr txBox="1"/>
          <p:nvPr/>
        </p:nvSpPr>
        <p:spPr>
          <a:xfrm>
            <a:off x="1703513" y="980728"/>
            <a:ext cx="4248471" cy="1877437"/>
          </a:xfrm>
          <a:prstGeom prst="rect">
            <a:avLst/>
          </a:prstGeom>
          <a:noFill/>
        </p:spPr>
        <p:txBody>
          <a:bodyPr wrap="square" rtlCol="0">
            <a:spAutoFit/>
          </a:bodyPr>
          <a:lstStyle/>
          <a:p>
            <a:r>
              <a:rPr lang="es-ES" sz="2000" b="1" dirty="0" err="1">
                <a:solidFill>
                  <a:srgbClr val="FF6600"/>
                </a:solidFill>
              </a:rPr>
              <a:t>Customer</a:t>
            </a:r>
            <a:r>
              <a:rPr lang="es-ES" sz="2000" b="1" dirty="0">
                <a:solidFill>
                  <a:srgbClr val="FF6600"/>
                </a:solidFill>
              </a:rPr>
              <a:t> </a:t>
            </a:r>
            <a:r>
              <a:rPr lang="es-ES" sz="2000" b="1" dirty="0" err="1">
                <a:solidFill>
                  <a:srgbClr val="FF6600"/>
                </a:solidFill>
              </a:rPr>
              <a:t>satisfaction</a:t>
            </a:r>
            <a:endParaRPr lang="es-ES" sz="2000" b="1" dirty="0">
              <a:solidFill>
                <a:srgbClr val="FF6600"/>
              </a:solidFill>
            </a:endParaRPr>
          </a:p>
          <a:p>
            <a:r>
              <a:rPr lang="es-ES" sz="1600" dirty="0" err="1"/>
              <a:t>Another</a:t>
            </a:r>
            <a:r>
              <a:rPr lang="es-ES" sz="1600" dirty="0"/>
              <a:t> </a:t>
            </a:r>
            <a:r>
              <a:rPr lang="es-ES" sz="1600" dirty="0" err="1"/>
              <a:t>benefit</a:t>
            </a:r>
            <a:r>
              <a:rPr lang="es-ES" sz="1600" dirty="0"/>
              <a:t> of </a:t>
            </a:r>
            <a:r>
              <a:rPr lang="es-ES" sz="1600" dirty="0" err="1"/>
              <a:t>the</a:t>
            </a:r>
            <a:r>
              <a:rPr lang="es-ES" sz="1600" dirty="0"/>
              <a:t> </a:t>
            </a:r>
            <a:r>
              <a:rPr lang="es-ES" sz="1600" dirty="0" err="1"/>
              <a:t>customer</a:t>
            </a:r>
            <a:r>
              <a:rPr lang="es-ES" sz="1600" dirty="0"/>
              <a:t> </a:t>
            </a:r>
            <a:r>
              <a:rPr lang="es-ES" sz="1600" dirty="0" err="1"/>
              <a:t>profile</a:t>
            </a:r>
            <a:r>
              <a:rPr lang="es-ES" sz="1600" dirty="0"/>
              <a:t> </a:t>
            </a:r>
            <a:r>
              <a:rPr lang="es-ES" sz="1600" dirty="0" err="1"/>
              <a:t>is</a:t>
            </a:r>
            <a:r>
              <a:rPr lang="es-ES" sz="1600" dirty="0"/>
              <a:t> </a:t>
            </a:r>
            <a:r>
              <a:rPr lang="es-ES" sz="1600" dirty="0" err="1"/>
              <a:t>the</a:t>
            </a:r>
            <a:r>
              <a:rPr lang="es-ES" sz="1600" dirty="0"/>
              <a:t> </a:t>
            </a:r>
            <a:r>
              <a:rPr lang="es-ES" sz="1600" dirty="0" err="1"/>
              <a:t>ability</a:t>
            </a:r>
            <a:r>
              <a:rPr lang="es-ES" sz="1600" dirty="0"/>
              <a:t> </a:t>
            </a:r>
            <a:r>
              <a:rPr lang="es-ES" sz="1600" dirty="0" err="1"/>
              <a:t>to</a:t>
            </a:r>
            <a:r>
              <a:rPr lang="es-ES" sz="1600" dirty="0"/>
              <a:t> </a:t>
            </a:r>
            <a:r>
              <a:rPr lang="es-ES" sz="1600" dirty="0" err="1"/>
              <a:t>provide</a:t>
            </a:r>
            <a:r>
              <a:rPr lang="es-ES" sz="1600" dirty="0"/>
              <a:t> </a:t>
            </a:r>
            <a:r>
              <a:rPr lang="es-ES" sz="1600" dirty="0" err="1"/>
              <a:t>customer</a:t>
            </a:r>
            <a:r>
              <a:rPr lang="es-ES" sz="1600" dirty="0"/>
              <a:t> </a:t>
            </a:r>
            <a:r>
              <a:rPr lang="es-ES" sz="1600" dirty="0" err="1"/>
              <a:t>information</a:t>
            </a:r>
            <a:r>
              <a:rPr lang="es-ES" sz="1600" dirty="0"/>
              <a:t> </a:t>
            </a:r>
            <a:r>
              <a:rPr lang="es-ES" sz="1600" dirty="0" err="1"/>
              <a:t>to</a:t>
            </a:r>
            <a:r>
              <a:rPr lang="es-ES" sz="1600" dirty="0"/>
              <a:t> </a:t>
            </a:r>
            <a:r>
              <a:rPr lang="es-ES" sz="1600" dirty="0" err="1"/>
              <a:t>the</a:t>
            </a:r>
            <a:r>
              <a:rPr lang="es-ES" sz="1600" dirty="0"/>
              <a:t> </a:t>
            </a:r>
            <a:r>
              <a:rPr lang="es-ES" sz="1600" dirty="0" err="1"/>
              <a:t>customer</a:t>
            </a:r>
            <a:r>
              <a:rPr lang="es-ES" sz="1600" dirty="0"/>
              <a:t> </a:t>
            </a:r>
            <a:r>
              <a:rPr lang="es-ES" sz="1600" dirty="0" err="1"/>
              <a:t>satisfaction</a:t>
            </a:r>
            <a:r>
              <a:rPr lang="es-ES" sz="1600" dirty="0"/>
              <a:t> </a:t>
            </a:r>
            <a:r>
              <a:rPr lang="es-ES" sz="1600" dirty="0" err="1"/>
              <a:t>representatives</a:t>
            </a:r>
            <a:r>
              <a:rPr lang="es-ES" sz="1600" dirty="0"/>
              <a:t>. </a:t>
            </a:r>
            <a:r>
              <a:rPr lang="es-ES" sz="1600" dirty="0" err="1"/>
              <a:t>This</a:t>
            </a:r>
            <a:r>
              <a:rPr lang="es-ES" sz="1600" dirty="0"/>
              <a:t> can </a:t>
            </a:r>
            <a:r>
              <a:rPr lang="es-ES" sz="1600" dirty="0" err="1"/>
              <a:t>improve</a:t>
            </a:r>
            <a:r>
              <a:rPr lang="es-ES" sz="1600" dirty="0"/>
              <a:t> </a:t>
            </a:r>
            <a:r>
              <a:rPr lang="es-ES" sz="1600" dirty="0" err="1"/>
              <a:t>these</a:t>
            </a:r>
            <a:r>
              <a:rPr lang="es-ES" sz="1600" dirty="0"/>
              <a:t> </a:t>
            </a:r>
            <a:r>
              <a:rPr lang="es-ES" sz="1600" dirty="0" err="1"/>
              <a:t>representatives</a:t>
            </a:r>
            <a:r>
              <a:rPr lang="es-ES" sz="1600" dirty="0"/>
              <a:t>' </a:t>
            </a:r>
            <a:r>
              <a:rPr lang="es-ES" sz="1600" dirty="0" err="1"/>
              <a:t>ability</a:t>
            </a:r>
            <a:r>
              <a:rPr lang="es-ES" sz="1600" dirty="0"/>
              <a:t> </a:t>
            </a:r>
            <a:r>
              <a:rPr lang="es-ES" sz="1600" dirty="0" err="1"/>
              <a:t>to</a:t>
            </a:r>
            <a:r>
              <a:rPr lang="es-ES" sz="1600" dirty="0"/>
              <a:t> </a:t>
            </a:r>
            <a:r>
              <a:rPr lang="es-ES" sz="1600" dirty="0" err="1"/>
              <a:t>deal</a:t>
            </a:r>
            <a:r>
              <a:rPr lang="es-ES" sz="1600" dirty="0"/>
              <a:t> </a:t>
            </a:r>
            <a:r>
              <a:rPr lang="es-ES" sz="1600" dirty="0" err="1"/>
              <a:t>with</a:t>
            </a:r>
            <a:r>
              <a:rPr lang="es-ES" sz="1600" dirty="0"/>
              <a:t> </a:t>
            </a:r>
            <a:r>
              <a:rPr lang="es-ES" sz="1600" dirty="0" err="1"/>
              <a:t>the</a:t>
            </a:r>
            <a:r>
              <a:rPr lang="es-ES" sz="1600" dirty="0"/>
              <a:t> </a:t>
            </a:r>
            <a:r>
              <a:rPr lang="es-ES" sz="1600" dirty="0" err="1"/>
              <a:t>customer</a:t>
            </a:r>
            <a:r>
              <a:rPr lang="es-ES" sz="1600" dirty="0"/>
              <a:t> and expedite </a:t>
            </a:r>
            <a:r>
              <a:rPr lang="es-ES" sz="1600" dirty="0" err="1"/>
              <a:t>problem</a:t>
            </a:r>
            <a:r>
              <a:rPr lang="es-ES" sz="1600" dirty="0"/>
              <a:t> </a:t>
            </a:r>
            <a:r>
              <a:rPr lang="es-ES" sz="1600" dirty="0" err="1"/>
              <a:t>resolution</a:t>
            </a:r>
            <a:r>
              <a:rPr lang="es-ES" sz="1600" dirty="0"/>
              <a:t>. </a:t>
            </a:r>
          </a:p>
        </p:txBody>
      </p:sp>
      <p:sp>
        <p:nvSpPr>
          <p:cNvPr id="5" name="CuadroTexto 4"/>
          <p:cNvSpPr txBox="1"/>
          <p:nvPr/>
        </p:nvSpPr>
        <p:spPr>
          <a:xfrm>
            <a:off x="6312025" y="980729"/>
            <a:ext cx="4248471" cy="2616101"/>
          </a:xfrm>
          <a:prstGeom prst="rect">
            <a:avLst/>
          </a:prstGeom>
          <a:noFill/>
        </p:spPr>
        <p:txBody>
          <a:bodyPr wrap="square" rtlCol="0">
            <a:spAutoFit/>
          </a:bodyPr>
          <a:lstStyle/>
          <a:p>
            <a:r>
              <a:rPr lang="es-ES" sz="2000" b="1" dirty="0" err="1">
                <a:solidFill>
                  <a:srgbClr val="FF6600"/>
                </a:solidFill>
              </a:rPr>
              <a:t>Customer</a:t>
            </a:r>
            <a:r>
              <a:rPr lang="es-ES" sz="2000" b="1" dirty="0">
                <a:solidFill>
                  <a:srgbClr val="FF6600"/>
                </a:solidFill>
              </a:rPr>
              <a:t> </a:t>
            </a:r>
            <a:r>
              <a:rPr lang="es-ES" sz="2000" b="1" dirty="0" err="1">
                <a:solidFill>
                  <a:srgbClr val="FF6600"/>
                </a:solidFill>
              </a:rPr>
              <a:t>lifetime</a:t>
            </a:r>
            <a:r>
              <a:rPr lang="es-ES" sz="2000" b="1" dirty="0">
                <a:solidFill>
                  <a:srgbClr val="FF6600"/>
                </a:solidFill>
              </a:rPr>
              <a:t> </a:t>
            </a:r>
            <a:r>
              <a:rPr lang="es-ES" sz="2000" b="1" dirty="0" err="1">
                <a:solidFill>
                  <a:srgbClr val="FF6600"/>
                </a:solidFill>
              </a:rPr>
              <a:t>value</a:t>
            </a:r>
            <a:endParaRPr lang="es-ES" sz="2000" b="1" dirty="0">
              <a:solidFill>
                <a:srgbClr val="FF6600"/>
              </a:solidFill>
            </a:endParaRPr>
          </a:p>
          <a:p>
            <a:r>
              <a:rPr lang="es-ES" sz="1600" dirty="0" err="1"/>
              <a:t>How</a:t>
            </a:r>
            <a:r>
              <a:rPr lang="es-ES" sz="1600" dirty="0"/>
              <a:t> </a:t>
            </a:r>
            <a:r>
              <a:rPr lang="es-ES" sz="1600" dirty="0" err="1"/>
              <a:t>does</a:t>
            </a:r>
            <a:r>
              <a:rPr lang="es-ES" sz="1600" dirty="0"/>
              <a:t> a </a:t>
            </a:r>
            <a:r>
              <a:rPr lang="es-ES" sz="1600" dirty="0" err="1"/>
              <a:t>company</a:t>
            </a:r>
            <a:r>
              <a:rPr lang="es-ES" sz="1600" dirty="0"/>
              <a:t> determine </a:t>
            </a:r>
            <a:r>
              <a:rPr lang="es-ES" sz="1600" dirty="0" err="1"/>
              <a:t>who</a:t>
            </a:r>
            <a:r>
              <a:rPr lang="es-ES" sz="1600" dirty="0"/>
              <a:t> </a:t>
            </a:r>
            <a:r>
              <a:rPr lang="es-ES" sz="1600" dirty="0" err="1"/>
              <a:t>their</a:t>
            </a:r>
            <a:r>
              <a:rPr lang="es-ES" sz="1600" dirty="0"/>
              <a:t> </a:t>
            </a:r>
            <a:r>
              <a:rPr lang="es-ES" sz="1600" dirty="0" err="1"/>
              <a:t>best</a:t>
            </a:r>
            <a:r>
              <a:rPr lang="es-ES" sz="1600" dirty="0"/>
              <a:t> </a:t>
            </a:r>
            <a:r>
              <a:rPr lang="es-ES" sz="1600" dirty="0" err="1"/>
              <a:t>customers</a:t>
            </a:r>
            <a:r>
              <a:rPr lang="es-ES" sz="1600" dirty="0"/>
              <a:t> are? </a:t>
            </a:r>
            <a:r>
              <a:rPr lang="es-ES" sz="1600" dirty="0" err="1"/>
              <a:t>The</a:t>
            </a:r>
            <a:r>
              <a:rPr lang="es-ES" sz="1600" dirty="0"/>
              <a:t> </a:t>
            </a:r>
            <a:r>
              <a:rPr lang="es-ES" sz="1600" dirty="0" err="1"/>
              <a:t>lifetime</a:t>
            </a:r>
            <a:r>
              <a:rPr lang="es-ES" sz="1600" dirty="0"/>
              <a:t> </a:t>
            </a:r>
            <a:r>
              <a:rPr lang="es-ES" sz="1600" dirty="0" err="1"/>
              <a:t>value</a:t>
            </a:r>
            <a:r>
              <a:rPr lang="es-ES" sz="1600" dirty="0"/>
              <a:t> of a </a:t>
            </a:r>
            <a:r>
              <a:rPr lang="es-ES" sz="1600" dirty="0" err="1"/>
              <a:t>customer</a:t>
            </a:r>
            <a:r>
              <a:rPr lang="es-ES" sz="1600" dirty="0"/>
              <a:t> </a:t>
            </a:r>
            <a:r>
              <a:rPr lang="es-ES" sz="1600" dirty="0" err="1"/>
              <a:t>is</a:t>
            </a:r>
            <a:r>
              <a:rPr lang="es-ES" sz="1600" dirty="0"/>
              <a:t> a </a:t>
            </a:r>
            <a:r>
              <a:rPr lang="es-ES" sz="1600" dirty="0" err="1"/>
              <a:t>measure</a:t>
            </a:r>
            <a:r>
              <a:rPr lang="es-ES" sz="1600" dirty="0"/>
              <a:t> of a </a:t>
            </a:r>
            <a:r>
              <a:rPr lang="es-ES" sz="1600" dirty="0" err="1"/>
              <a:t>customer's</a:t>
            </a:r>
            <a:r>
              <a:rPr lang="es-ES" sz="1600" dirty="0"/>
              <a:t> </a:t>
            </a:r>
            <a:r>
              <a:rPr lang="es-ES" sz="1600" dirty="0" err="1"/>
              <a:t>profitability</a:t>
            </a:r>
            <a:r>
              <a:rPr lang="es-ES" sz="1600" dirty="0"/>
              <a:t> </a:t>
            </a:r>
            <a:r>
              <a:rPr lang="es-ES" sz="1600" dirty="0" err="1"/>
              <a:t>over</a:t>
            </a:r>
            <a:r>
              <a:rPr lang="es-ES" sz="1600" dirty="0"/>
              <a:t> </a:t>
            </a:r>
            <a:r>
              <a:rPr lang="es-ES" sz="1600" dirty="0" err="1"/>
              <a:t>the</a:t>
            </a:r>
            <a:r>
              <a:rPr lang="es-ES" sz="1600" dirty="0"/>
              <a:t> </a:t>
            </a:r>
            <a:r>
              <a:rPr lang="es-ES" sz="1600" dirty="0" err="1"/>
              <a:t>lifetime</a:t>
            </a:r>
            <a:r>
              <a:rPr lang="es-ES" sz="1600" dirty="0"/>
              <a:t> of </a:t>
            </a:r>
            <a:r>
              <a:rPr lang="es-ES" sz="1600" dirty="0" err="1"/>
              <a:t>the</a:t>
            </a:r>
            <a:r>
              <a:rPr lang="es-ES" sz="1600" dirty="0"/>
              <a:t> </a:t>
            </a:r>
            <a:r>
              <a:rPr lang="es-ES" sz="1600" dirty="0" err="1"/>
              <a:t>relationship</a:t>
            </a:r>
            <a:r>
              <a:rPr lang="es-ES" sz="1600" dirty="0"/>
              <a:t>, </a:t>
            </a:r>
            <a:r>
              <a:rPr lang="es-ES" sz="1600" dirty="0" err="1"/>
              <a:t>which</a:t>
            </a:r>
            <a:r>
              <a:rPr lang="es-ES" sz="1600" dirty="0"/>
              <a:t> </a:t>
            </a:r>
            <a:r>
              <a:rPr lang="es-ES" sz="1600" dirty="0" err="1"/>
              <a:t>incorporates</a:t>
            </a:r>
            <a:r>
              <a:rPr lang="es-ES" sz="1600" dirty="0"/>
              <a:t> </a:t>
            </a:r>
            <a:r>
              <a:rPr lang="es-ES" sz="1600" dirty="0" err="1"/>
              <a:t>the</a:t>
            </a:r>
            <a:r>
              <a:rPr lang="es-ES" sz="1600" dirty="0"/>
              <a:t> </a:t>
            </a:r>
            <a:r>
              <a:rPr lang="es-ES" sz="1600" dirty="0" err="1"/>
              <a:t>costs</a:t>
            </a:r>
            <a:r>
              <a:rPr lang="es-ES" sz="1600" dirty="0"/>
              <a:t> </a:t>
            </a:r>
            <a:r>
              <a:rPr lang="es-ES" sz="1600" dirty="0" err="1"/>
              <a:t>associated</a:t>
            </a:r>
            <a:r>
              <a:rPr lang="es-ES" sz="1600" dirty="0"/>
              <a:t> </a:t>
            </a:r>
            <a:r>
              <a:rPr lang="es-ES" sz="1600" dirty="0" err="1"/>
              <a:t>with</a:t>
            </a:r>
            <a:r>
              <a:rPr lang="es-ES" sz="1600" dirty="0"/>
              <a:t> </a:t>
            </a:r>
            <a:r>
              <a:rPr lang="es-ES" sz="1600" dirty="0" err="1"/>
              <a:t>managing</a:t>
            </a:r>
            <a:r>
              <a:rPr lang="es-ES" sz="1600" dirty="0"/>
              <a:t> </a:t>
            </a:r>
            <a:r>
              <a:rPr lang="es-ES" sz="1600" dirty="0" err="1"/>
              <a:t>that</a:t>
            </a:r>
            <a:r>
              <a:rPr lang="es-ES" sz="1600" dirty="0"/>
              <a:t> </a:t>
            </a:r>
            <a:r>
              <a:rPr lang="es-ES" sz="1600" dirty="0" err="1"/>
              <a:t>relationship</a:t>
            </a:r>
            <a:r>
              <a:rPr lang="es-ES" sz="1600" dirty="0"/>
              <a:t> and </a:t>
            </a:r>
            <a:r>
              <a:rPr lang="es-ES" sz="1600" dirty="0" err="1"/>
              <a:t>the</a:t>
            </a:r>
            <a:r>
              <a:rPr lang="es-ES" sz="1600" dirty="0"/>
              <a:t> </a:t>
            </a:r>
            <a:r>
              <a:rPr lang="es-ES" sz="1600" dirty="0" err="1"/>
              <a:t>revenues</a:t>
            </a:r>
            <a:r>
              <a:rPr lang="es-ES" sz="1600" dirty="0"/>
              <a:t> </a:t>
            </a:r>
            <a:r>
              <a:rPr lang="es-ES" sz="1600" dirty="0" err="1"/>
              <a:t>expected</a:t>
            </a:r>
            <a:r>
              <a:rPr lang="es-ES" sz="1600" dirty="0"/>
              <a:t> </a:t>
            </a:r>
            <a:r>
              <a:rPr lang="es-ES" sz="1600" dirty="0" err="1"/>
              <a:t>from</a:t>
            </a:r>
            <a:r>
              <a:rPr lang="es-ES" sz="1600" dirty="0"/>
              <a:t> </a:t>
            </a:r>
            <a:r>
              <a:rPr lang="es-ES" sz="1600" dirty="0" err="1"/>
              <a:t>that</a:t>
            </a:r>
            <a:r>
              <a:rPr lang="es-ES" sz="1600" dirty="0"/>
              <a:t> </a:t>
            </a:r>
            <a:r>
              <a:rPr lang="es-ES" sz="1600" dirty="0" err="1"/>
              <a:t>customer</a:t>
            </a:r>
            <a:r>
              <a:rPr lang="es-ES" sz="1600" dirty="0"/>
              <a:t>. </a:t>
            </a:r>
            <a:r>
              <a:rPr lang="es-ES" sz="1600" dirty="0" err="1"/>
              <a:t>Customer</a:t>
            </a:r>
            <a:r>
              <a:rPr lang="es-ES" sz="1600" dirty="0"/>
              <a:t> </a:t>
            </a:r>
            <a:r>
              <a:rPr lang="es-ES" sz="1600" dirty="0" err="1"/>
              <a:t>analytics</a:t>
            </a:r>
            <a:r>
              <a:rPr lang="es-ES" sz="1600" dirty="0"/>
              <a:t> </a:t>
            </a:r>
            <a:r>
              <a:rPr lang="es-ES" sz="1600" dirty="0" err="1"/>
              <a:t>incorporates</a:t>
            </a:r>
            <a:r>
              <a:rPr lang="es-ES" sz="1600" dirty="0"/>
              <a:t> </a:t>
            </a:r>
            <a:r>
              <a:rPr lang="es-ES" sz="1600" dirty="0" err="1"/>
              <a:t>metrics</a:t>
            </a:r>
            <a:r>
              <a:rPr lang="es-ES" sz="1600" dirty="0"/>
              <a:t> </a:t>
            </a:r>
            <a:r>
              <a:rPr lang="es-ES" sz="1600" dirty="0" err="1"/>
              <a:t>for</a:t>
            </a:r>
            <a:r>
              <a:rPr lang="es-ES" sz="1600" dirty="0"/>
              <a:t> </a:t>
            </a:r>
            <a:r>
              <a:rPr lang="es-ES" sz="1600" dirty="0" err="1"/>
              <a:t>measuring</a:t>
            </a:r>
            <a:r>
              <a:rPr lang="es-ES" sz="1600" dirty="0"/>
              <a:t> </a:t>
            </a:r>
            <a:r>
              <a:rPr lang="es-ES" sz="1600" dirty="0" err="1"/>
              <a:t>customer</a:t>
            </a:r>
            <a:r>
              <a:rPr lang="es-ES" sz="1600" dirty="0"/>
              <a:t> </a:t>
            </a:r>
            <a:r>
              <a:rPr lang="es-ES" sz="1600" dirty="0" err="1"/>
              <a:t>lifetime</a:t>
            </a:r>
            <a:r>
              <a:rPr lang="es-ES" sz="1600" dirty="0"/>
              <a:t> </a:t>
            </a:r>
            <a:r>
              <a:rPr lang="es-ES" sz="1600" dirty="0" err="1"/>
              <a:t>value</a:t>
            </a:r>
            <a:r>
              <a:rPr lang="es-ES" sz="1600" dirty="0"/>
              <a:t>. </a:t>
            </a:r>
          </a:p>
        </p:txBody>
      </p:sp>
      <p:sp>
        <p:nvSpPr>
          <p:cNvPr id="6" name="CuadroTexto 5"/>
          <p:cNvSpPr txBox="1"/>
          <p:nvPr/>
        </p:nvSpPr>
        <p:spPr>
          <a:xfrm>
            <a:off x="1703513" y="3645025"/>
            <a:ext cx="4248471" cy="2123658"/>
          </a:xfrm>
          <a:prstGeom prst="rect">
            <a:avLst/>
          </a:prstGeom>
          <a:noFill/>
        </p:spPr>
        <p:txBody>
          <a:bodyPr wrap="square" rtlCol="0">
            <a:spAutoFit/>
          </a:bodyPr>
          <a:lstStyle/>
          <a:p>
            <a:r>
              <a:rPr lang="es-ES" sz="2000" b="1" dirty="0" err="1">
                <a:solidFill>
                  <a:srgbClr val="FF6600"/>
                </a:solidFill>
              </a:rPr>
              <a:t>Customer</a:t>
            </a:r>
            <a:r>
              <a:rPr lang="es-ES" sz="2000" b="1" dirty="0">
                <a:solidFill>
                  <a:srgbClr val="FF6600"/>
                </a:solidFill>
              </a:rPr>
              <a:t> </a:t>
            </a:r>
            <a:r>
              <a:rPr lang="es-ES" sz="2000" b="1" dirty="0" err="1">
                <a:solidFill>
                  <a:srgbClr val="FF6600"/>
                </a:solidFill>
              </a:rPr>
              <a:t>Loyalty</a:t>
            </a:r>
            <a:r>
              <a:rPr lang="es-ES" sz="2000" b="1" dirty="0">
                <a:solidFill>
                  <a:srgbClr val="FF6600"/>
                </a:solidFill>
              </a:rPr>
              <a:t>.</a:t>
            </a:r>
          </a:p>
          <a:p>
            <a:r>
              <a:rPr lang="es-ES" sz="1600" dirty="0" err="1"/>
              <a:t>It</a:t>
            </a:r>
            <a:r>
              <a:rPr lang="es-ES" sz="1600" dirty="0"/>
              <a:t> </a:t>
            </a:r>
            <a:r>
              <a:rPr lang="es-ES" sz="1600" dirty="0" err="1"/>
              <a:t>is</a:t>
            </a:r>
            <a:r>
              <a:rPr lang="es-ES" sz="1600" dirty="0"/>
              <a:t> </a:t>
            </a:r>
            <a:r>
              <a:rPr lang="es-ES" sz="1600" dirty="0" err="1"/>
              <a:t>said</a:t>
            </a:r>
            <a:r>
              <a:rPr lang="es-ES" sz="1600" dirty="0"/>
              <a:t> </a:t>
            </a:r>
            <a:r>
              <a:rPr lang="es-ES" sz="1600" dirty="0" err="1"/>
              <a:t>that</a:t>
            </a:r>
            <a:r>
              <a:rPr lang="es-ES" sz="1600" dirty="0"/>
              <a:t> a </a:t>
            </a:r>
            <a:r>
              <a:rPr lang="es-ES" sz="1600" dirty="0" err="1"/>
              <a:t>company's</a:t>
            </a:r>
            <a:r>
              <a:rPr lang="es-ES" sz="1600" dirty="0"/>
              <a:t> </a:t>
            </a:r>
            <a:r>
              <a:rPr lang="es-ES" sz="1600" dirty="0" err="1"/>
              <a:t>best</a:t>
            </a:r>
            <a:r>
              <a:rPr lang="es-ES" sz="1600" dirty="0"/>
              <a:t> new </a:t>
            </a:r>
            <a:r>
              <a:rPr lang="es-ES" sz="1600" dirty="0" err="1"/>
              <a:t>customers</a:t>
            </a:r>
            <a:r>
              <a:rPr lang="es-ES" sz="1600" dirty="0"/>
              <a:t> are </a:t>
            </a:r>
            <a:r>
              <a:rPr lang="es-ES" sz="1600" dirty="0" err="1"/>
              <a:t>its</a:t>
            </a:r>
            <a:r>
              <a:rPr lang="es-ES" sz="1600" dirty="0"/>
              <a:t> </a:t>
            </a:r>
            <a:r>
              <a:rPr lang="es-ES" sz="1600" dirty="0" err="1"/>
              <a:t>current</a:t>
            </a:r>
            <a:r>
              <a:rPr lang="es-ES" sz="1600" dirty="0"/>
              <a:t> </a:t>
            </a:r>
            <a:r>
              <a:rPr lang="es-ES" sz="1600" dirty="0" err="1"/>
              <a:t>customers</a:t>
            </a:r>
            <a:r>
              <a:rPr lang="es-ES" sz="1600" dirty="0"/>
              <a:t>. </a:t>
            </a:r>
            <a:r>
              <a:rPr lang="es-ES" sz="1600" dirty="0" err="1"/>
              <a:t>This</a:t>
            </a:r>
            <a:r>
              <a:rPr lang="es-ES" sz="1600" dirty="0"/>
              <a:t> </a:t>
            </a:r>
            <a:r>
              <a:rPr lang="es-ES" sz="1600" dirty="0" err="1"/>
              <a:t>means</a:t>
            </a:r>
            <a:r>
              <a:rPr lang="es-ES" sz="1600" dirty="0"/>
              <a:t> </a:t>
            </a:r>
            <a:r>
              <a:rPr lang="es-ES" sz="1600" dirty="0" err="1"/>
              <a:t>that</a:t>
            </a:r>
            <a:r>
              <a:rPr lang="es-ES" sz="1600" dirty="0"/>
              <a:t> a </a:t>
            </a:r>
            <a:r>
              <a:rPr lang="es-ES" sz="1600" dirty="0" err="1"/>
              <a:t>company's</a:t>
            </a:r>
            <a:r>
              <a:rPr lang="es-ES" sz="1600" dirty="0"/>
              <a:t> </a:t>
            </a:r>
            <a:r>
              <a:rPr lang="es-ES" sz="1600" dirty="0" err="1"/>
              <a:t>best</a:t>
            </a:r>
            <a:r>
              <a:rPr lang="es-ES" sz="1600" dirty="0"/>
              <a:t> </a:t>
            </a:r>
            <a:r>
              <a:rPr lang="es-ES" sz="1600" dirty="0" err="1"/>
              <a:t>opportunities</a:t>
            </a:r>
            <a:r>
              <a:rPr lang="es-ES" sz="1600" dirty="0"/>
              <a:t> </a:t>
            </a:r>
            <a:r>
              <a:rPr lang="es-ES" sz="1600" dirty="0" err="1"/>
              <a:t>for</a:t>
            </a:r>
            <a:r>
              <a:rPr lang="es-ES" sz="1600" dirty="0"/>
              <a:t> new sales are </a:t>
            </a:r>
            <a:r>
              <a:rPr lang="es-ES" sz="1600" dirty="0" err="1"/>
              <a:t>with</a:t>
            </a:r>
            <a:r>
              <a:rPr lang="es-ES" sz="1600" dirty="0"/>
              <a:t> </a:t>
            </a:r>
            <a:r>
              <a:rPr lang="es-ES" sz="1600" dirty="0" err="1"/>
              <a:t>those</a:t>
            </a:r>
            <a:r>
              <a:rPr lang="es-ES" sz="1600" dirty="0"/>
              <a:t> </a:t>
            </a:r>
            <a:r>
              <a:rPr lang="es-ES" sz="1600" dirty="0" err="1"/>
              <a:t>customers</a:t>
            </a:r>
            <a:r>
              <a:rPr lang="es-ES" sz="1600" dirty="0"/>
              <a:t> </a:t>
            </a:r>
            <a:r>
              <a:rPr lang="es-ES" sz="1600" dirty="0" err="1"/>
              <a:t>that</a:t>
            </a:r>
            <a:r>
              <a:rPr lang="es-ES" sz="1600" dirty="0"/>
              <a:t> are </a:t>
            </a:r>
            <a:r>
              <a:rPr lang="es-ES" sz="1600" dirty="0" err="1"/>
              <a:t>already</a:t>
            </a:r>
            <a:r>
              <a:rPr lang="es-ES" sz="1600" dirty="0"/>
              <a:t> </a:t>
            </a:r>
            <a:r>
              <a:rPr lang="es-ES" sz="1600" dirty="0" err="1"/>
              <a:t>happy</a:t>
            </a:r>
            <a:r>
              <a:rPr lang="es-ES" sz="1600" dirty="0"/>
              <a:t> </a:t>
            </a:r>
            <a:r>
              <a:rPr lang="es-ES" sz="1600" dirty="0" err="1"/>
              <a:t>with</a:t>
            </a:r>
            <a:r>
              <a:rPr lang="es-ES" sz="1600" dirty="0"/>
              <a:t> </a:t>
            </a:r>
            <a:r>
              <a:rPr lang="es-ES" sz="1600" dirty="0" err="1"/>
              <a:t>that</a:t>
            </a:r>
            <a:r>
              <a:rPr lang="es-ES" sz="1600" dirty="0"/>
              <a:t> </a:t>
            </a:r>
            <a:r>
              <a:rPr lang="es-ES" sz="1600" dirty="0" err="1"/>
              <a:t>company's</a:t>
            </a:r>
            <a:r>
              <a:rPr lang="es-ES" sz="1600" dirty="0"/>
              <a:t> </a:t>
            </a:r>
            <a:r>
              <a:rPr lang="es-ES" sz="1600" dirty="0" err="1"/>
              <a:t>products</a:t>
            </a:r>
            <a:r>
              <a:rPr lang="es-ES" sz="1600" dirty="0"/>
              <a:t> </a:t>
            </a:r>
            <a:r>
              <a:rPr lang="es-ES" sz="1600" dirty="0" err="1"/>
              <a:t>or</a:t>
            </a:r>
            <a:r>
              <a:rPr lang="es-ES" sz="1600" dirty="0"/>
              <a:t> </a:t>
            </a:r>
            <a:r>
              <a:rPr lang="es-ES" sz="1600" dirty="0" err="1"/>
              <a:t>services</a:t>
            </a:r>
            <a:r>
              <a:rPr lang="es-ES" sz="1600" dirty="0"/>
              <a:t>. </a:t>
            </a:r>
            <a:r>
              <a:rPr lang="es-ES" sz="1600" dirty="0" err="1"/>
              <a:t>Customer</a:t>
            </a:r>
            <a:r>
              <a:rPr lang="es-ES" sz="1600" dirty="0"/>
              <a:t> </a:t>
            </a:r>
            <a:r>
              <a:rPr lang="es-ES" sz="1600" dirty="0" err="1"/>
              <a:t>analytics</a:t>
            </a:r>
            <a:r>
              <a:rPr lang="es-ES" sz="1600" dirty="0"/>
              <a:t> </a:t>
            </a:r>
            <a:r>
              <a:rPr lang="es-ES" sz="1600" dirty="0" err="1"/>
              <a:t>help</a:t>
            </a:r>
            <a:r>
              <a:rPr lang="es-ES" sz="1600" dirty="0"/>
              <a:t>. </a:t>
            </a:r>
          </a:p>
          <a:p>
            <a:endParaRPr lang="ca-ES" sz="1600" dirty="0"/>
          </a:p>
        </p:txBody>
      </p:sp>
    </p:spTree>
    <p:extLst>
      <p:ext uri="{BB962C8B-B14F-4D97-AF65-F5344CB8AC3E}">
        <p14:creationId xmlns:p14="http://schemas.microsoft.com/office/powerpoint/2010/main" val="1708829946"/>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ca-ES" dirty="0" err="1"/>
              <a:t>Human</a:t>
            </a:r>
            <a:r>
              <a:rPr lang="ca-ES" dirty="0"/>
              <a:t> Capital </a:t>
            </a:r>
            <a:r>
              <a:rPr lang="ca-ES" dirty="0" err="1"/>
              <a:t>Productivity</a:t>
            </a:r>
            <a:r>
              <a:rPr lang="ca-ES" dirty="0"/>
              <a:t> </a:t>
            </a:r>
            <a:r>
              <a:rPr lang="ca-ES" dirty="0" err="1"/>
              <a:t>Analytics</a:t>
            </a:r>
            <a:endParaRPr lang="ca-ES" dirty="0"/>
          </a:p>
        </p:txBody>
      </p:sp>
      <p:sp>
        <p:nvSpPr>
          <p:cNvPr id="4" name="CuadroTexto 3"/>
          <p:cNvSpPr txBox="1"/>
          <p:nvPr/>
        </p:nvSpPr>
        <p:spPr>
          <a:xfrm>
            <a:off x="1703513" y="980728"/>
            <a:ext cx="4248471" cy="4401205"/>
          </a:xfrm>
          <a:prstGeom prst="rect">
            <a:avLst/>
          </a:prstGeom>
          <a:noFill/>
        </p:spPr>
        <p:txBody>
          <a:bodyPr wrap="square" rtlCol="0">
            <a:spAutoFit/>
          </a:bodyPr>
          <a:lstStyle/>
          <a:p>
            <a:r>
              <a:rPr lang="es-ES" sz="2000" b="1" dirty="0" err="1">
                <a:solidFill>
                  <a:srgbClr val="FF6600"/>
                </a:solidFill>
              </a:rPr>
              <a:t>Call</a:t>
            </a:r>
            <a:r>
              <a:rPr lang="es-ES" sz="2000" b="1" dirty="0">
                <a:solidFill>
                  <a:srgbClr val="FF6600"/>
                </a:solidFill>
              </a:rPr>
              <a:t> Center </a:t>
            </a:r>
            <a:r>
              <a:rPr lang="es-ES" sz="2000" b="1" dirty="0" err="1">
                <a:solidFill>
                  <a:srgbClr val="FF6600"/>
                </a:solidFill>
              </a:rPr>
              <a:t>Utilization</a:t>
            </a:r>
            <a:r>
              <a:rPr lang="es-ES" sz="2000" b="1" dirty="0">
                <a:solidFill>
                  <a:srgbClr val="FF6600"/>
                </a:solidFill>
              </a:rPr>
              <a:t> and </a:t>
            </a:r>
            <a:r>
              <a:rPr lang="es-ES" sz="2000" b="1" dirty="0" err="1">
                <a:solidFill>
                  <a:srgbClr val="FF6600"/>
                </a:solidFill>
              </a:rPr>
              <a:t>Optimization</a:t>
            </a:r>
            <a:r>
              <a:rPr lang="es-ES" sz="2000" b="1" dirty="0">
                <a:solidFill>
                  <a:srgbClr val="FF6600"/>
                </a:solidFill>
              </a:rPr>
              <a:t>.</a:t>
            </a:r>
          </a:p>
          <a:p>
            <a:r>
              <a:rPr lang="es-ES" sz="1600" dirty="0" err="1"/>
              <a:t>If</a:t>
            </a:r>
            <a:r>
              <a:rPr lang="es-ES" sz="1600" dirty="0"/>
              <a:t> </a:t>
            </a:r>
            <a:r>
              <a:rPr lang="es-ES" sz="1600" dirty="0" err="1"/>
              <a:t>you</a:t>
            </a:r>
            <a:r>
              <a:rPr lang="es-ES" sz="1600" dirty="0"/>
              <a:t> </a:t>
            </a:r>
            <a:r>
              <a:rPr lang="es-ES" sz="1600" dirty="0" err="1"/>
              <a:t>have</a:t>
            </a:r>
            <a:r>
              <a:rPr lang="es-ES" sz="1600" dirty="0"/>
              <a:t> </a:t>
            </a:r>
            <a:r>
              <a:rPr lang="es-ES" sz="1600" dirty="0" err="1"/>
              <a:t>ever</a:t>
            </a:r>
            <a:r>
              <a:rPr lang="es-ES" sz="1600" dirty="0"/>
              <a:t> </a:t>
            </a:r>
            <a:r>
              <a:rPr lang="es-ES" sz="1600" dirty="0" err="1"/>
              <a:t>dawdled</a:t>
            </a:r>
            <a:r>
              <a:rPr lang="es-ES" sz="1600" dirty="0"/>
              <a:t> </a:t>
            </a:r>
            <a:r>
              <a:rPr lang="es-ES" sz="1600" dirty="0" err="1"/>
              <a:t>while</a:t>
            </a:r>
            <a:r>
              <a:rPr lang="es-ES" sz="1600" dirty="0"/>
              <a:t> </a:t>
            </a:r>
            <a:r>
              <a:rPr lang="es-ES" sz="1600" dirty="0" err="1"/>
              <a:t>on</a:t>
            </a:r>
            <a:r>
              <a:rPr lang="es-ES" sz="1600" dirty="0"/>
              <a:t> </a:t>
            </a:r>
            <a:r>
              <a:rPr lang="es-ES" sz="1600" dirty="0" err="1"/>
              <a:t>hold</a:t>
            </a:r>
            <a:r>
              <a:rPr lang="es-ES" sz="1600" dirty="0"/>
              <a:t>, </a:t>
            </a:r>
            <a:r>
              <a:rPr lang="es-ES" sz="1600" dirty="0" err="1"/>
              <a:t>waiting</a:t>
            </a:r>
            <a:r>
              <a:rPr lang="es-ES" sz="1600" dirty="0"/>
              <a:t> </a:t>
            </a:r>
            <a:r>
              <a:rPr lang="es-ES" sz="1600" dirty="0" err="1"/>
              <a:t>for</a:t>
            </a:r>
            <a:r>
              <a:rPr lang="es-ES" sz="1600" dirty="0"/>
              <a:t> a </a:t>
            </a:r>
            <a:r>
              <a:rPr lang="es-ES" sz="1600" dirty="0" err="1"/>
              <a:t>customer</a:t>
            </a:r>
            <a:r>
              <a:rPr lang="es-ES" sz="1600" dirty="0"/>
              <a:t> </a:t>
            </a:r>
            <a:r>
              <a:rPr lang="es-ES" sz="1600" dirty="0" err="1"/>
              <a:t>service</a:t>
            </a:r>
            <a:r>
              <a:rPr lang="es-ES" sz="1600" dirty="0"/>
              <a:t> </a:t>
            </a:r>
            <a:r>
              <a:rPr lang="es-ES" sz="1600" dirty="0" err="1"/>
              <a:t>representative</a:t>
            </a:r>
            <a:r>
              <a:rPr lang="es-ES" sz="1600" dirty="0"/>
              <a:t> </a:t>
            </a:r>
            <a:r>
              <a:rPr lang="es-ES" sz="1600" dirty="0" err="1"/>
              <a:t>to</a:t>
            </a:r>
            <a:r>
              <a:rPr lang="es-ES" sz="1600" dirty="0"/>
              <a:t> pick up </a:t>
            </a:r>
            <a:r>
              <a:rPr lang="es-ES" sz="1600" dirty="0" err="1"/>
              <a:t>the</a:t>
            </a:r>
            <a:r>
              <a:rPr lang="es-ES" sz="1600" dirty="0"/>
              <a:t> </a:t>
            </a:r>
            <a:r>
              <a:rPr lang="es-ES" sz="1600" dirty="0" err="1"/>
              <a:t>telephone</a:t>
            </a:r>
            <a:r>
              <a:rPr lang="es-ES" sz="1600" dirty="0"/>
              <a:t>, </a:t>
            </a:r>
            <a:r>
              <a:rPr lang="es-ES" sz="1600" dirty="0" err="1"/>
              <a:t>you</a:t>
            </a:r>
            <a:r>
              <a:rPr lang="es-ES" sz="1600" dirty="0"/>
              <a:t> can </a:t>
            </a:r>
            <a:r>
              <a:rPr lang="es-ES" sz="1600" dirty="0" err="1"/>
              <a:t>understand</a:t>
            </a:r>
            <a:r>
              <a:rPr lang="es-ES" sz="1600" dirty="0"/>
              <a:t> </a:t>
            </a:r>
            <a:r>
              <a:rPr lang="es-ES" sz="1600" dirty="0" err="1"/>
              <a:t>the</a:t>
            </a:r>
            <a:r>
              <a:rPr lang="es-ES" sz="1600" dirty="0"/>
              <a:t> </a:t>
            </a:r>
            <a:r>
              <a:rPr lang="es-ES" sz="1600" dirty="0" err="1"/>
              <a:t>value</a:t>
            </a:r>
            <a:r>
              <a:rPr lang="es-ES" sz="1600" dirty="0"/>
              <a:t> of </a:t>
            </a:r>
            <a:r>
              <a:rPr lang="es-ES" sz="1600" dirty="0" err="1"/>
              <a:t>analyzing</a:t>
            </a:r>
            <a:r>
              <a:rPr lang="es-ES" sz="1600" dirty="0"/>
              <a:t> </a:t>
            </a:r>
            <a:r>
              <a:rPr lang="es-ES" sz="1600" dirty="0" err="1"/>
              <a:t>call</a:t>
            </a:r>
            <a:r>
              <a:rPr lang="es-ES" sz="1600" dirty="0"/>
              <a:t> center </a:t>
            </a:r>
            <a:r>
              <a:rPr lang="es-ES" sz="1600" dirty="0" err="1"/>
              <a:t>utilization</a:t>
            </a:r>
            <a:r>
              <a:rPr lang="es-ES" sz="1600" dirty="0"/>
              <a:t> </a:t>
            </a:r>
            <a:r>
              <a:rPr lang="es-ES" sz="1600" dirty="0" err="1"/>
              <a:t>to</a:t>
            </a:r>
            <a:r>
              <a:rPr lang="es-ES" sz="1600" dirty="0"/>
              <a:t> look </a:t>
            </a:r>
            <a:r>
              <a:rPr lang="es-ES" sz="1600" dirty="0" err="1"/>
              <a:t>for</a:t>
            </a:r>
            <a:r>
              <a:rPr lang="es-ES" sz="1600" dirty="0"/>
              <a:t> </a:t>
            </a:r>
            <a:r>
              <a:rPr lang="es-ES" sz="1600" dirty="0" err="1"/>
              <a:t>ways</a:t>
            </a:r>
            <a:r>
              <a:rPr lang="es-ES" sz="1600" dirty="0"/>
              <a:t> </a:t>
            </a:r>
            <a:r>
              <a:rPr lang="es-ES" sz="1600" dirty="0" err="1"/>
              <a:t>to</a:t>
            </a:r>
            <a:r>
              <a:rPr lang="es-ES" sz="1600" dirty="0"/>
              <a:t> </a:t>
            </a:r>
            <a:r>
              <a:rPr lang="es-ES" sz="1600" dirty="0" err="1"/>
              <a:t>improve</a:t>
            </a:r>
            <a:r>
              <a:rPr lang="es-ES" sz="1600" dirty="0"/>
              <a:t> </a:t>
            </a:r>
            <a:r>
              <a:rPr lang="es-ES" sz="1600" dirty="0" err="1"/>
              <a:t>throughput</a:t>
            </a:r>
            <a:r>
              <a:rPr lang="es-ES" sz="1600" dirty="0"/>
              <a:t> and </a:t>
            </a:r>
            <a:r>
              <a:rPr lang="es-ES" sz="1600" dirty="0" err="1"/>
              <a:t>decrease</a:t>
            </a:r>
            <a:r>
              <a:rPr lang="es-ES" sz="1600" dirty="0"/>
              <a:t> </a:t>
            </a:r>
            <a:r>
              <a:rPr lang="es-ES" sz="1600" dirty="0" err="1"/>
              <a:t>customer</a:t>
            </a:r>
            <a:r>
              <a:rPr lang="es-ES" sz="1600" dirty="0"/>
              <a:t> </a:t>
            </a:r>
            <a:r>
              <a:rPr lang="es-ES" sz="1600" dirty="0" err="1"/>
              <a:t>waiting</a:t>
            </a:r>
            <a:r>
              <a:rPr lang="es-ES" sz="1600" dirty="0"/>
              <a:t> time. </a:t>
            </a:r>
            <a:r>
              <a:rPr lang="es-ES" sz="1600" dirty="0" err="1"/>
              <a:t>When</a:t>
            </a:r>
            <a:r>
              <a:rPr lang="es-ES" sz="1600" dirty="0"/>
              <a:t> a </a:t>
            </a:r>
            <a:r>
              <a:rPr lang="es-ES" sz="1600" dirty="0" err="1"/>
              <a:t>company's</a:t>
            </a:r>
            <a:r>
              <a:rPr lang="es-ES" sz="1600" dirty="0"/>
              <a:t> </a:t>
            </a:r>
            <a:r>
              <a:rPr lang="es-ES" sz="1600" dirty="0" err="1"/>
              <a:t>management</a:t>
            </a:r>
            <a:r>
              <a:rPr lang="es-ES" sz="1600" dirty="0"/>
              <a:t> </a:t>
            </a:r>
            <a:r>
              <a:rPr lang="es-ES" sz="1600" dirty="0" err="1"/>
              <a:t>realizes</a:t>
            </a:r>
            <a:r>
              <a:rPr lang="es-ES" sz="1600" dirty="0"/>
              <a:t> </a:t>
            </a:r>
            <a:r>
              <a:rPr lang="es-ES" sz="1600" dirty="0" err="1"/>
              <a:t>that</a:t>
            </a:r>
            <a:r>
              <a:rPr lang="es-ES" sz="1600" dirty="0"/>
              <a:t> </a:t>
            </a:r>
            <a:r>
              <a:rPr lang="es-ES" sz="1600" dirty="0" err="1"/>
              <a:t>inbound</a:t>
            </a:r>
            <a:r>
              <a:rPr lang="es-ES" sz="1600" dirty="0"/>
              <a:t> </a:t>
            </a:r>
            <a:r>
              <a:rPr lang="es-ES" sz="1600" dirty="0" err="1"/>
              <a:t>calls</a:t>
            </a:r>
            <a:r>
              <a:rPr lang="es-ES" sz="1600" dirty="0"/>
              <a:t> are </a:t>
            </a:r>
            <a:r>
              <a:rPr lang="es-ES" sz="1600" dirty="0" err="1"/>
              <a:t>likely</a:t>
            </a:r>
            <a:r>
              <a:rPr lang="es-ES" sz="1600" dirty="0"/>
              <a:t> </a:t>
            </a:r>
            <a:r>
              <a:rPr lang="es-ES" sz="1600" dirty="0" err="1"/>
              <a:t>to</a:t>
            </a:r>
            <a:r>
              <a:rPr lang="es-ES" sz="1600" dirty="0"/>
              <a:t> be </a:t>
            </a:r>
            <a:r>
              <a:rPr lang="es-ES" sz="1600" dirty="0" err="1"/>
              <a:t>from</a:t>
            </a:r>
            <a:r>
              <a:rPr lang="es-ES" sz="1600" dirty="0"/>
              <a:t> </a:t>
            </a:r>
            <a:r>
              <a:rPr lang="es-ES" sz="1600" dirty="0" err="1"/>
              <a:t>unsatisfied</a:t>
            </a:r>
            <a:r>
              <a:rPr lang="es-ES" sz="1600" dirty="0"/>
              <a:t> </a:t>
            </a:r>
            <a:r>
              <a:rPr lang="es-ES" sz="1600" dirty="0" err="1"/>
              <a:t>customers</a:t>
            </a:r>
            <a:r>
              <a:rPr lang="es-ES" sz="1600" dirty="0"/>
              <a:t>, </a:t>
            </a:r>
            <a:r>
              <a:rPr lang="es-ES" sz="1600" dirty="0" err="1"/>
              <a:t>making</a:t>
            </a:r>
            <a:r>
              <a:rPr lang="es-ES" sz="1600" dirty="0"/>
              <a:t> </a:t>
            </a:r>
            <a:r>
              <a:rPr lang="es-ES" sz="1600" dirty="0" err="1"/>
              <a:t>them</a:t>
            </a:r>
            <a:r>
              <a:rPr lang="es-ES" sz="1600" dirty="0"/>
              <a:t> </a:t>
            </a:r>
            <a:r>
              <a:rPr lang="es-ES" sz="1600" dirty="0" err="1"/>
              <a:t>stew</a:t>
            </a:r>
            <a:r>
              <a:rPr lang="es-ES" sz="1600" dirty="0"/>
              <a:t> </a:t>
            </a:r>
            <a:r>
              <a:rPr lang="es-ES" sz="1600" dirty="0" err="1"/>
              <a:t>on</a:t>
            </a:r>
            <a:r>
              <a:rPr lang="es-ES" sz="1600" dirty="0"/>
              <a:t> </a:t>
            </a:r>
            <a:r>
              <a:rPr lang="es-ES" sz="1600" dirty="0" err="1"/>
              <a:t>the</a:t>
            </a:r>
            <a:r>
              <a:rPr lang="es-ES" sz="1600" dirty="0"/>
              <a:t> </a:t>
            </a:r>
            <a:r>
              <a:rPr lang="es-ES" sz="1600" dirty="0" err="1"/>
              <a:t>phone</a:t>
            </a:r>
            <a:r>
              <a:rPr lang="es-ES" sz="1600" dirty="0"/>
              <a:t> </a:t>
            </a:r>
            <a:r>
              <a:rPr lang="es-ES" sz="1600" dirty="0" err="1"/>
              <a:t>is</a:t>
            </a:r>
            <a:r>
              <a:rPr lang="es-ES" sz="1600" dirty="0"/>
              <a:t> </a:t>
            </a:r>
            <a:r>
              <a:rPr lang="es-ES" sz="1600" dirty="0" err="1"/>
              <a:t>not</a:t>
            </a:r>
            <a:r>
              <a:rPr lang="es-ES" sz="1600" dirty="0"/>
              <a:t> </a:t>
            </a:r>
            <a:r>
              <a:rPr lang="es-ES" sz="1600" dirty="0" err="1"/>
              <a:t>going</a:t>
            </a:r>
            <a:r>
              <a:rPr lang="es-ES" sz="1600" dirty="0"/>
              <a:t> </a:t>
            </a:r>
            <a:r>
              <a:rPr lang="es-ES" sz="1600" dirty="0" err="1"/>
              <a:t>to</a:t>
            </a:r>
            <a:r>
              <a:rPr lang="es-ES" sz="1600" dirty="0"/>
              <a:t> </a:t>
            </a:r>
            <a:r>
              <a:rPr lang="es-ES" sz="1600" dirty="0" err="1"/>
              <a:t>improve</a:t>
            </a:r>
            <a:r>
              <a:rPr lang="es-ES" sz="1600" dirty="0"/>
              <a:t> </a:t>
            </a:r>
            <a:r>
              <a:rPr lang="es-ES" sz="1600" dirty="0" err="1"/>
              <a:t>customer</a:t>
            </a:r>
            <a:r>
              <a:rPr lang="es-ES" sz="1600" dirty="0"/>
              <a:t> </a:t>
            </a:r>
            <a:r>
              <a:rPr lang="es-ES" sz="1600" dirty="0" err="1"/>
              <a:t>satisfaction</a:t>
            </a:r>
            <a:r>
              <a:rPr lang="es-ES" sz="1600" dirty="0"/>
              <a:t>. In </a:t>
            </a:r>
            <a:r>
              <a:rPr lang="es-ES" sz="1600" dirty="0" err="1"/>
              <a:t>the</a:t>
            </a:r>
            <a:r>
              <a:rPr lang="es-ES" sz="1600" dirty="0"/>
              <a:t> more </a:t>
            </a:r>
            <a:r>
              <a:rPr lang="es-ES" sz="1600" dirty="0" err="1"/>
              <a:t>advanced</a:t>
            </a:r>
            <a:r>
              <a:rPr lang="es-ES" sz="1600" dirty="0"/>
              <a:t> cases, </a:t>
            </a:r>
            <a:r>
              <a:rPr lang="es-ES" sz="1600" dirty="0" err="1"/>
              <a:t>quick</a:t>
            </a:r>
            <a:r>
              <a:rPr lang="es-ES" sz="1600" dirty="0"/>
              <a:t> </a:t>
            </a:r>
            <a:r>
              <a:rPr lang="es-ES" sz="1600" dirty="0" err="1"/>
              <a:t>access</a:t>
            </a:r>
            <a:r>
              <a:rPr lang="es-ES" sz="1600" dirty="0"/>
              <a:t> </a:t>
            </a:r>
            <a:r>
              <a:rPr lang="es-ES" sz="1600" dirty="0" err="1"/>
              <a:t>to</a:t>
            </a:r>
            <a:r>
              <a:rPr lang="es-ES" sz="1600" dirty="0"/>
              <a:t> </a:t>
            </a:r>
            <a:r>
              <a:rPr lang="es-ES" sz="1600" dirty="0" err="1"/>
              <a:t>customer</a:t>
            </a:r>
            <a:r>
              <a:rPr lang="es-ES" sz="1600" dirty="0"/>
              <a:t> </a:t>
            </a:r>
            <a:r>
              <a:rPr lang="es-ES" sz="1600" dirty="0" err="1"/>
              <a:t>profile</a:t>
            </a:r>
            <a:r>
              <a:rPr lang="es-ES" sz="1600" dirty="0"/>
              <a:t> </a:t>
            </a:r>
            <a:r>
              <a:rPr lang="es-ES" sz="1600" dirty="0" err="1"/>
              <a:t>information</a:t>
            </a:r>
            <a:r>
              <a:rPr lang="es-ES" sz="1600" dirty="0"/>
              <a:t> </a:t>
            </a:r>
            <a:r>
              <a:rPr lang="es-ES" sz="1600" dirty="0" err="1"/>
              <a:t>may</a:t>
            </a:r>
            <a:r>
              <a:rPr lang="es-ES" sz="1600" dirty="0"/>
              <a:t> </a:t>
            </a:r>
            <a:r>
              <a:rPr lang="es-ES" sz="1600" dirty="0" err="1"/>
              <a:t>also</a:t>
            </a:r>
            <a:r>
              <a:rPr lang="es-ES" sz="1600" dirty="0"/>
              <a:t> </a:t>
            </a:r>
            <a:r>
              <a:rPr lang="es-ES" sz="1600" dirty="0" err="1"/>
              <a:t>affect</a:t>
            </a:r>
            <a:r>
              <a:rPr lang="es-ES" sz="1600" dirty="0"/>
              <a:t> </a:t>
            </a:r>
            <a:r>
              <a:rPr lang="es-ES" sz="1600" dirty="0" err="1"/>
              <a:t>the</a:t>
            </a:r>
            <a:r>
              <a:rPr lang="es-ES" sz="1600" dirty="0"/>
              <a:t> </a:t>
            </a:r>
            <a:r>
              <a:rPr lang="es-ES" sz="1600" dirty="0" err="1"/>
              <a:t>level</a:t>
            </a:r>
            <a:r>
              <a:rPr lang="es-ES" sz="1600" dirty="0"/>
              <a:t> of </a:t>
            </a:r>
            <a:r>
              <a:rPr lang="es-ES" sz="1600" dirty="0" err="1"/>
              <a:t>support</a:t>
            </a:r>
            <a:r>
              <a:rPr lang="es-ES" sz="1600" dirty="0"/>
              <a:t> </a:t>
            </a:r>
            <a:r>
              <a:rPr lang="es-ES" sz="1600" dirty="0" err="1"/>
              <a:t>provided</a:t>
            </a:r>
            <a:r>
              <a:rPr lang="es-ES" sz="1600" dirty="0"/>
              <a:t> </a:t>
            </a:r>
            <a:r>
              <a:rPr lang="es-ES" sz="1600" dirty="0" err="1"/>
              <a:t>to</a:t>
            </a:r>
            <a:r>
              <a:rPr lang="es-ES" sz="1600" dirty="0"/>
              <a:t> </a:t>
            </a:r>
            <a:r>
              <a:rPr lang="es-ES" sz="1600" dirty="0" err="1"/>
              <a:t>each</a:t>
            </a:r>
            <a:r>
              <a:rPr lang="es-ES" sz="1600" dirty="0"/>
              <a:t> </a:t>
            </a:r>
            <a:r>
              <a:rPr lang="es-ES" sz="1600" dirty="0" err="1"/>
              <a:t>customer</a:t>
            </a:r>
            <a:r>
              <a:rPr lang="es-ES" sz="1600" dirty="0"/>
              <a:t> (</a:t>
            </a:r>
            <a:r>
              <a:rPr lang="es-ES" sz="1600" dirty="0" err="1"/>
              <a:t>e.g</a:t>
            </a:r>
            <a:r>
              <a:rPr lang="es-ES" sz="1600" dirty="0"/>
              <a:t>., </a:t>
            </a:r>
          </a:p>
          <a:p>
            <a:r>
              <a:rPr lang="es-ES" sz="1600" dirty="0" err="1"/>
              <a:t>high</a:t>
            </a:r>
            <a:r>
              <a:rPr lang="es-ES" sz="1600" dirty="0"/>
              <a:t> </a:t>
            </a:r>
            <a:r>
              <a:rPr lang="es-ES" sz="1600" dirty="0" err="1"/>
              <a:t>level</a:t>
            </a:r>
            <a:r>
              <a:rPr lang="es-ES" sz="1600" dirty="0"/>
              <a:t> </a:t>
            </a:r>
            <a:r>
              <a:rPr lang="es-ES" sz="1600" dirty="0" err="1"/>
              <a:t>to</a:t>
            </a:r>
            <a:r>
              <a:rPr lang="es-ES" sz="1600" dirty="0"/>
              <a:t> </a:t>
            </a:r>
            <a:r>
              <a:rPr lang="es-ES" sz="1600" dirty="0" err="1"/>
              <a:t>high-value</a:t>
            </a:r>
            <a:r>
              <a:rPr lang="es-ES" sz="1600" dirty="0"/>
              <a:t> </a:t>
            </a:r>
            <a:r>
              <a:rPr lang="es-ES" sz="1600" dirty="0" err="1"/>
              <a:t>customers</a:t>
            </a:r>
            <a:r>
              <a:rPr lang="es-ES" sz="1600" dirty="0"/>
              <a:t>, </a:t>
            </a:r>
            <a:r>
              <a:rPr lang="es-ES" sz="1600" dirty="0" err="1"/>
              <a:t>minimal</a:t>
            </a:r>
            <a:r>
              <a:rPr lang="es-ES" sz="1600" dirty="0"/>
              <a:t> </a:t>
            </a:r>
            <a:r>
              <a:rPr lang="es-ES" sz="1600" dirty="0" err="1"/>
              <a:t>support</a:t>
            </a:r>
            <a:r>
              <a:rPr lang="es-ES" sz="1600" dirty="0"/>
              <a:t> </a:t>
            </a:r>
            <a:r>
              <a:rPr lang="es-ES" sz="1600" dirty="0" err="1"/>
              <a:t>to</a:t>
            </a:r>
            <a:r>
              <a:rPr lang="es-ES" sz="1600" dirty="0"/>
              <a:t> </a:t>
            </a:r>
            <a:r>
              <a:rPr lang="es-ES" sz="1600" dirty="0" err="1"/>
              <a:t>low-value</a:t>
            </a:r>
            <a:r>
              <a:rPr lang="es-ES" sz="1600" dirty="0"/>
              <a:t> </a:t>
            </a:r>
            <a:r>
              <a:rPr lang="es-ES" sz="1600" dirty="0" err="1"/>
              <a:t>customers</a:t>
            </a:r>
            <a:r>
              <a:rPr lang="es-ES" sz="1600" dirty="0"/>
              <a:t>). </a:t>
            </a:r>
          </a:p>
        </p:txBody>
      </p:sp>
      <p:sp>
        <p:nvSpPr>
          <p:cNvPr id="5" name="CuadroTexto 4"/>
          <p:cNvSpPr txBox="1"/>
          <p:nvPr/>
        </p:nvSpPr>
        <p:spPr>
          <a:xfrm>
            <a:off x="6312025" y="980728"/>
            <a:ext cx="4248471" cy="1631216"/>
          </a:xfrm>
          <a:prstGeom prst="rect">
            <a:avLst/>
          </a:prstGeom>
          <a:noFill/>
        </p:spPr>
        <p:txBody>
          <a:bodyPr wrap="square" rtlCol="0">
            <a:spAutoFit/>
          </a:bodyPr>
          <a:lstStyle/>
          <a:p>
            <a:r>
              <a:rPr lang="es-ES" sz="2000" b="1" dirty="0" err="1">
                <a:solidFill>
                  <a:srgbClr val="FF6600"/>
                </a:solidFill>
              </a:rPr>
              <a:t>Production</a:t>
            </a:r>
            <a:r>
              <a:rPr lang="es-ES" sz="2000" b="1" dirty="0">
                <a:solidFill>
                  <a:srgbClr val="FF6600"/>
                </a:solidFill>
              </a:rPr>
              <a:t> </a:t>
            </a:r>
            <a:r>
              <a:rPr lang="es-ES" sz="2000" b="1" dirty="0" err="1">
                <a:solidFill>
                  <a:srgbClr val="FF6600"/>
                </a:solidFill>
              </a:rPr>
              <a:t>effectiveness</a:t>
            </a:r>
            <a:r>
              <a:rPr lang="es-ES" sz="2000" b="1" dirty="0">
                <a:solidFill>
                  <a:srgbClr val="FF6600"/>
                </a:solidFill>
              </a:rPr>
              <a:t>.</a:t>
            </a:r>
          </a:p>
          <a:p>
            <a:r>
              <a:rPr lang="es-ES" sz="1600" dirty="0" err="1"/>
              <a:t>This</a:t>
            </a:r>
            <a:r>
              <a:rPr lang="es-ES" sz="1600" dirty="0"/>
              <a:t> </a:t>
            </a:r>
            <a:r>
              <a:rPr lang="es-ES" sz="1600" dirty="0" err="1"/>
              <a:t>includes</a:t>
            </a:r>
            <a:r>
              <a:rPr lang="es-ES" sz="1600" dirty="0"/>
              <a:t> </a:t>
            </a:r>
            <a:r>
              <a:rPr lang="es-ES" sz="1600" dirty="0" err="1"/>
              <a:t>evaluating</a:t>
            </a:r>
            <a:r>
              <a:rPr lang="es-ES" sz="1600" dirty="0"/>
              <a:t> </a:t>
            </a:r>
            <a:r>
              <a:rPr lang="es-ES" sz="1600" dirty="0" err="1"/>
              <a:t>on</a:t>
            </a:r>
            <a:r>
              <a:rPr lang="es-ES" sz="1600" dirty="0"/>
              <a:t>-time </a:t>
            </a:r>
            <a:r>
              <a:rPr lang="es-ES" sz="1600" dirty="0" err="1"/>
              <a:t>perfor</a:t>
            </a:r>
            <a:r>
              <a:rPr lang="es-ES" sz="1600" dirty="0"/>
              <a:t>- </a:t>
            </a:r>
            <a:r>
              <a:rPr lang="es-ES" sz="1600" dirty="0" err="1"/>
              <a:t>mance</a:t>
            </a:r>
            <a:r>
              <a:rPr lang="es-ES" sz="1600" dirty="0"/>
              <a:t>, labor </a:t>
            </a:r>
            <a:r>
              <a:rPr lang="es-ES" sz="1600" dirty="0" err="1"/>
              <a:t>costs</a:t>
            </a:r>
            <a:r>
              <a:rPr lang="es-ES" sz="1600" dirty="0"/>
              <a:t>, </a:t>
            </a:r>
            <a:r>
              <a:rPr lang="es-ES" sz="1600" dirty="0" err="1"/>
              <a:t>production</a:t>
            </a:r>
            <a:r>
              <a:rPr lang="es-ES" sz="1600" dirty="0"/>
              <a:t> </a:t>
            </a:r>
            <a:r>
              <a:rPr lang="es-ES" sz="1600" dirty="0" err="1"/>
              <a:t>yield</a:t>
            </a:r>
            <a:r>
              <a:rPr lang="es-ES" sz="1600" dirty="0"/>
              <a:t>, etc., </a:t>
            </a:r>
            <a:r>
              <a:rPr lang="es-ES" sz="1600" dirty="0" err="1"/>
              <a:t>all</a:t>
            </a:r>
            <a:r>
              <a:rPr lang="es-ES" sz="1600" dirty="0"/>
              <a:t> as </a:t>
            </a:r>
            <a:r>
              <a:rPr lang="es-ES" sz="1600" dirty="0" err="1"/>
              <a:t>factors</a:t>
            </a:r>
            <a:r>
              <a:rPr lang="es-ES" sz="1600" dirty="0"/>
              <a:t> of </a:t>
            </a:r>
            <a:r>
              <a:rPr lang="es-ES" sz="1600" dirty="0" err="1"/>
              <a:t>how</a:t>
            </a:r>
            <a:r>
              <a:rPr lang="es-ES" sz="1600" dirty="0"/>
              <a:t> </a:t>
            </a:r>
            <a:r>
              <a:rPr lang="es-ES" sz="1600" dirty="0" err="1"/>
              <a:t>staff</a:t>
            </a:r>
            <a:r>
              <a:rPr lang="es-ES" sz="1600" dirty="0"/>
              <a:t> </a:t>
            </a:r>
            <a:r>
              <a:rPr lang="es-ES" sz="1600" dirty="0" err="1"/>
              <a:t>members</a:t>
            </a:r>
            <a:r>
              <a:rPr lang="es-ES" sz="1600" dirty="0"/>
              <a:t> </a:t>
            </a:r>
            <a:r>
              <a:rPr lang="es-ES" sz="1600" dirty="0" err="1"/>
              <a:t>work</a:t>
            </a:r>
            <a:r>
              <a:rPr lang="es-ES" sz="1600" dirty="0"/>
              <a:t>. </a:t>
            </a:r>
            <a:r>
              <a:rPr lang="es-ES" sz="1600" dirty="0" err="1"/>
              <a:t>This</a:t>
            </a:r>
            <a:r>
              <a:rPr lang="es-ES" sz="1600" dirty="0"/>
              <a:t> </a:t>
            </a:r>
            <a:r>
              <a:rPr lang="es-ES" sz="1600" dirty="0" err="1"/>
              <a:t>information</a:t>
            </a:r>
            <a:r>
              <a:rPr lang="es-ES" sz="1600" dirty="0"/>
              <a:t> can </a:t>
            </a:r>
            <a:r>
              <a:rPr lang="es-ES" sz="1600" dirty="0" err="1"/>
              <a:t>also</a:t>
            </a:r>
            <a:r>
              <a:rPr lang="es-ES" sz="1600" dirty="0"/>
              <a:t> be </a:t>
            </a:r>
            <a:r>
              <a:rPr lang="es-ES" sz="1600" dirty="0" err="1"/>
              <a:t>integrated</a:t>
            </a:r>
            <a:r>
              <a:rPr lang="es-ES" sz="1600" dirty="0"/>
              <a:t> </a:t>
            </a:r>
            <a:r>
              <a:rPr lang="es-ES" sz="1600" dirty="0" err="1"/>
              <a:t>into</a:t>
            </a:r>
            <a:r>
              <a:rPr lang="es-ES" sz="1600" dirty="0"/>
              <a:t> </a:t>
            </a:r>
            <a:r>
              <a:rPr lang="es-ES" sz="1600" dirty="0" err="1"/>
              <a:t>an</a:t>
            </a:r>
            <a:r>
              <a:rPr lang="es-ES" sz="1600" dirty="0"/>
              <a:t> </a:t>
            </a:r>
            <a:r>
              <a:rPr lang="es-ES" sz="1600" dirty="0" err="1"/>
              <a:t>infor</a:t>
            </a:r>
            <a:r>
              <a:rPr lang="es-ES" sz="1600" dirty="0"/>
              <a:t>- </a:t>
            </a:r>
            <a:r>
              <a:rPr lang="es-ES" sz="1600" dirty="0" err="1"/>
              <a:t>mation</a:t>
            </a:r>
            <a:r>
              <a:rPr lang="es-ES" sz="1600" dirty="0"/>
              <a:t> </a:t>
            </a:r>
            <a:r>
              <a:rPr lang="es-ES" sz="1600" dirty="0" err="1"/>
              <a:t>repository</a:t>
            </a:r>
            <a:r>
              <a:rPr lang="es-ES" sz="1600" dirty="0"/>
              <a:t> and </a:t>
            </a:r>
            <a:r>
              <a:rPr lang="es-ES" sz="1600" dirty="0" err="1"/>
              <a:t>analyzed</a:t>
            </a:r>
            <a:r>
              <a:rPr lang="es-ES" sz="1600" dirty="0"/>
              <a:t> </a:t>
            </a:r>
            <a:r>
              <a:rPr lang="es-ES" sz="1600" dirty="0" err="1"/>
              <a:t>for</a:t>
            </a:r>
            <a:r>
              <a:rPr lang="es-ES" sz="1600" dirty="0"/>
              <a:t> </a:t>
            </a:r>
            <a:r>
              <a:rPr lang="es-ES" sz="1600" dirty="0" err="1"/>
              <a:t>value</a:t>
            </a:r>
            <a:r>
              <a:rPr lang="es-ES" sz="1600" dirty="0"/>
              <a:t>. </a:t>
            </a:r>
          </a:p>
        </p:txBody>
      </p:sp>
    </p:spTree>
    <p:extLst>
      <p:ext uri="{BB962C8B-B14F-4D97-AF65-F5344CB8AC3E}">
        <p14:creationId xmlns:p14="http://schemas.microsoft.com/office/powerpoint/2010/main" val="3020097587"/>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ca-ES" dirty="0"/>
              <a:t>Business </a:t>
            </a:r>
            <a:r>
              <a:rPr lang="ca-ES" dirty="0" err="1"/>
              <a:t>Productivity</a:t>
            </a:r>
            <a:r>
              <a:rPr lang="ca-ES" dirty="0"/>
              <a:t> </a:t>
            </a:r>
            <a:r>
              <a:rPr lang="ca-ES" dirty="0" err="1"/>
              <a:t>Analytics</a:t>
            </a:r>
            <a:endParaRPr lang="ca-ES" dirty="0"/>
          </a:p>
        </p:txBody>
      </p:sp>
      <p:sp>
        <p:nvSpPr>
          <p:cNvPr id="4" name="CuadroTexto 3"/>
          <p:cNvSpPr txBox="1"/>
          <p:nvPr/>
        </p:nvSpPr>
        <p:spPr>
          <a:xfrm>
            <a:off x="1703513" y="980729"/>
            <a:ext cx="4248471" cy="2369880"/>
          </a:xfrm>
          <a:prstGeom prst="rect">
            <a:avLst/>
          </a:prstGeom>
          <a:noFill/>
        </p:spPr>
        <p:txBody>
          <a:bodyPr wrap="square" rtlCol="0">
            <a:spAutoFit/>
          </a:bodyPr>
          <a:lstStyle/>
          <a:p>
            <a:r>
              <a:rPr lang="es-ES" sz="2000" b="1" dirty="0" err="1">
                <a:solidFill>
                  <a:srgbClr val="FF6600"/>
                </a:solidFill>
              </a:rPr>
              <a:t>Defect</a:t>
            </a:r>
            <a:r>
              <a:rPr lang="es-ES" sz="2000" b="1" dirty="0">
                <a:solidFill>
                  <a:srgbClr val="FF6600"/>
                </a:solidFill>
              </a:rPr>
              <a:t> </a:t>
            </a:r>
            <a:r>
              <a:rPr lang="es-ES" sz="2000" b="1" dirty="0" err="1">
                <a:solidFill>
                  <a:srgbClr val="FF6600"/>
                </a:solidFill>
              </a:rPr>
              <a:t>Analysis</a:t>
            </a:r>
            <a:r>
              <a:rPr lang="es-ES" sz="2000" b="1" dirty="0">
                <a:solidFill>
                  <a:srgbClr val="FF6600"/>
                </a:solidFill>
              </a:rPr>
              <a:t>.</a:t>
            </a:r>
          </a:p>
          <a:p>
            <a:r>
              <a:rPr lang="es-ES" sz="1600" dirty="0" err="1"/>
              <a:t>While</a:t>
            </a:r>
            <a:r>
              <a:rPr lang="es-ES" sz="1600" dirty="0"/>
              <a:t> </a:t>
            </a:r>
            <a:r>
              <a:rPr lang="es-ES" sz="1600" dirty="0" err="1"/>
              <a:t>companies</a:t>
            </a:r>
            <a:r>
              <a:rPr lang="es-ES" sz="1600" dirty="0"/>
              <a:t> </a:t>
            </a:r>
            <a:r>
              <a:rPr lang="es-ES" sz="1600" dirty="0" err="1"/>
              <a:t>struggle</a:t>
            </a:r>
            <a:r>
              <a:rPr lang="es-ES" sz="1600" dirty="0"/>
              <a:t> </a:t>
            </a:r>
            <a:r>
              <a:rPr lang="es-ES" sz="1600" dirty="0" err="1"/>
              <a:t>to</a:t>
            </a:r>
            <a:r>
              <a:rPr lang="es-ES" sz="1600" dirty="0"/>
              <a:t> </a:t>
            </a:r>
            <a:r>
              <a:rPr lang="es-ES" sz="1600" dirty="0" err="1"/>
              <a:t>improve</a:t>
            </a:r>
            <a:r>
              <a:rPr lang="es-ES" sz="1600" dirty="0"/>
              <a:t> </a:t>
            </a:r>
            <a:r>
              <a:rPr lang="es-ES" sz="1600" dirty="0" err="1"/>
              <a:t>quality</a:t>
            </a:r>
            <a:r>
              <a:rPr lang="es-ES" sz="1600" dirty="0"/>
              <a:t> </a:t>
            </a:r>
            <a:r>
              <a:rPr lang="es-ES" sz="1600" dirty="0" err="1"/>
              <a:t>produc</a:t>
            </a:r>
            <a:r>
              <a:rPr lang="es-ES" sz="1600" dirty="0"/>
              <a:t>- </a:t>
            </a:r>
            <a:r>
              <a:rPr lang="es-ES" sz="1600" dirty="0" err="1"/>
              <a:t>tion</a:t>
            </a:r>
            <a:r>
              <a:rPr lang="es-ES" sz="1600" dirty="0"/>
              <a:t>, </a:t>
            </a:r>
            <a:r>
              <a:rPr lang="es-ES" sz="1600" dirty="0" err="1"/>
              <a:t>there</a:t>
            </a:r>
            <a:r>
              <a:rPr lang="es-ES" sz="1600" dirty="0"/>
              <a:t> </a:t>
            </a:r>
            <a:r>
              <a:rPr lang="es-ES" sz="1600" dirty="0" err="1"/>
              <a:t>may</a:t>
            </a:r>
            <a:r>
              <a:rPr lang="es-ES" sz="1600" dirty="0"/>
              <a:t> be </a:t>
            </a:r>
            <a:r>
              <a:rPr lang="es-ES" sz="1600" dirty="0" err="1"/>
              <a:t>specific</a:t>
            </a:r>
            <a:r>
              <a:rPr lang="es-ES" sz="1600" dirty="0"/>
              <a:t> </a:t>
            </a:r>
            <a:r>
              <a:rPr lang="es-ES" sz="1600" dirty="0" err="1"/>
              <a:t>factors</a:t>
            </a:r>
            <a:r>
              <a:rPr lang="es-ES" sz="1600" dirty="0"/>
              <a:t> </a:t>
            </a:r>
            <a:r>
              <a:rPr lang="es-ES" sz="1600" dirty="0" err="1"/>
              <a:t>that</a:t>
            </a:r>
            <a:r>
              <a:rPr lang="es-ES" sz="1600" dirty="0"/>
              <a:t> </a:t>
            </a:r>
            <a:r>
              <a:rPr lang="es-ES" sz="1600" dirty="0" err="1"/>
              <a:t>affect</a:t>
            </a:r>
            <a:r>
              <a:rPr lang="es-ES" sz="1600" dirty="0"/>
              <a:t> </a:t>
            </a:r>
            <a:r>
              <a:rPr lang="es-ES" sz="1600" dirty="0" err="1"/>
              <a:t>the</a:t>
            </a:r>
            <a:r>
              <a:rPr lang="es-ES" sz="1600" dirty="0"/>
              <a:t> </a:t>
            </a:r>
            <a:r>
              <a:rPr lang="es-ES" sz="1600" dirty="0" err="1"/>
              <a:t>number</a:t>
            </a:r>
            <a:r>
              <a:rPr lang="es-ES" sz="1600" dirty="0"/>
              <a:t> of </a:t>
            </a:r>
            <a:r>
              <a:rPr lang="es-ES" sz="1600" dirty="0" err="1"/>
              <a:t>defective</a:t>
            </a:r>
            <a:r>
              <a:rPr lang="es-ES" sz="1600" dirty="0"/>
              <a:t> </a:t>
            </a:r>
            <a:r>
              <a:rPr lang="es-ES" sz="1600" dirty="0" err="1"/>
              <a:t>items</a:t>
            </a:r>
            <a:r>
              <a:rPr lang="es-ES" sz="1600" dirty="0"/>
              <a:t> </a:t>
            </a:r>
            <a:r>
              <a:rPr lang="es-ES" sz="1600" dirty="0" err="1"/>
              <a:t>produced</a:t>
            </a:r>
            <a:r>
              <a:rPr lang="es-ES" sz="1600" dirty="0"/>
              <a:t>, </a:t>
            </a:r>
            <a:r>
              <a:rPr lang="es-ES" sz="1600" dirty="0" err="1"/>
              <a:t>such</a:t>
            </a:r>
            <a:r>
              <a:rPr lang="es-ES" sz="1600" dirty="0"/>
              <a:t> as time of </a:t>
            </a:r>
            <a:r>
              <a:rPr lang="es-ES" sz="1600" dirty="0" err="1"/>
              <a:t>day</a:t>
            </a:r>
            <a:r>
              <a:rPr lang="es-ES" sz="1600" dirty="0"/>
              <a:t>, </a:t>
            </a:r>
            <a:r>
              <a:rPr lang="es-ES" sz="1600" dirty="0" err="1"/>
              <a:t>the</a:t>
            </a:r>
            <a:r>
              <a:rPr lang="es-ES" sz="1600" dirty="0"/>
              <a:t> </a:t>
            </a:r>
            <a:r>
              <a:rPr lang="es-ES" sz="1600" dirty="0" err="1"/>
              <a:t>source</a:t>
            </a:r>
            <a:r>
              <a:rPr lang="es-ES" sz="1600" dirty="0"/>
              <a:t> of </a:t>
            </a:r>
            <a:r>
              <a:rPr lang="es-ES" sz="1600" dirty="0" err="1"/>
              <a:t>raw</a:t>
            </a:r>
            <a:r>
              <a:rPr lang="es-ES" sz="1600" dirty="0"/>
              <a:t> </a:t>
            </a:r>
            <a:r>
              <a:rPr lang="es-ES" sz="1600" dirty="0" err="1"/>
              <a:t>materials</a:t>
            </a:r>
            <a:r>
              <a:rPr lang="es-ES" sz="1600" dirty="0"/>
              <a:t> </a:t>
            </a:r>
            <a:r>
              <a:rPr lang="es-ES" sz="1600" dirty="0" err="1"/>
              <a:t>used</a:t>
            </a:r>
            <a:r>
              <a:rPr lang="es-ES" sz="1600" dirty="0"/>
              <a:t>, and </a:t>
            </a:r>
            <a:r>
              <a:rPr lang="es-ES" sz="1600" dirty="0" err="1"/>
              <a:t>even</a:t>
            </a:r>
            <a:r>
              <a:rPr lang="es-ES" sz="1600" dirty="0"/>
              <a:t> </a:t>
            </a:r>
            <a:r>
              <a:rPr lang="es-ES" sz="1600" dirty="0" err="1"/>
              <a:t>the</a:t>
            </a:r>
            <a:r>
              <a:rPr lang="es-ES" sz="1600" dirty="0"/>
              <a:t> </a:t>
            </a:r>
            <a:r>
              <a:rPr lang="es-ES" sz="1600" dirty="0" err="1"/>
              <a:t>individuals</a:t>
            </a:r>
            <a:r>
              <a:rPr lang="es-ES" sz="1600" dirty="0"/>
              <a:t> </a:t>
            </a:r>
            <a:r>
              <a:rPr lang="es-ES" sz="1600" dirty="0" err="1"/>
              <a:t>who</a:t>
            </a:r>
            <a:r>
              <a:rPr lang="es-ES" sz="1600" dirty="0"/>
              <a:t> </a:t>
            </a:r>
            <a:r>
              <a:rPr lang="es-ES" sz="1600" dirty="0" err="1"/>
              <a:t>staff</a:t>
            </a:r>
            <a:r>
              <a:rPr lang="es-ES" sz="1600" dirty="0"/>
              <a:t> a </a:t>
            </a:r>
            <a:r>
              <a:rPr lang="es-ES" sz="1600" dirty="0" err="1"/>
              <a:t>production</a:t>
            </a:r>
            <a:r>
              <a:rPr lang="es-ES" sz="1600" dirty="0"/>
              <a:t> line. </a:t>
            </a:r>
            <a:r>
              <a:rPr lang="es-ES" sz="1600" dirty="0" err="1"/>
              <a:t>These</a:t>
            </a:r>
            <a:r>
              <a:rPr lang="es-ES" sz="1600" dirty="0"/>
              <a:t> </a:t>
            </a:r>
            <a:r>
              <a:rPr lang="es-ES" sz="1600" dirty="0" err="1"/>
              <a:t>factors</a:t>
            </a:r>
            <a:r>
              <a:rPr lang="es-ES" sz="1600" dirty="0"/>
              <a:t> can be </a:t>
            </a:r>
            <a:r>
              <a:rPr lang="es-ES" sz="1600" dirty="0" err="1"/>
              <a:t>exposed</a:t>
            </a:r>
            <a:r>
              <a:rPr lang="es-ES" sz="1600" dirty="0"/>
              <a:t> </a:t>
            </a:r>
            <a:r>
              <a:rPr lang="es-ES" sz="1600" dirty="0" err="1"/>
              <a:t>through</a:t>
            </a:r>
            <a:r>
              <a:rPr lang="es-ES" sz="1600" dirty="0"/>
              <a:t> </a:t>
            </a:r>
            <a:r>
              <a:rPr lang="es-ES" sz="1600" dirty="0" err="1"/>
              <a:t>one</a:t>
            </a:r>
            <a:r>
              <a:rPr lang="es-ES" sz="1600" dirty="0"/>
              <a:t> </a:t>
            </a:r>
            <a:r>
              <a:rPr lang="es-ES" sz="1600" dirty="0" err="1"/>
              <a:t>component</a:t>
            </a:r>
            <a:r>
              <a:rPr lang="es-ES" sz="1600" dirty="0"/>
              <a:t> of </a:t>
            </a:r>
            <a:r>
              <a:rPr lang="es-ES" sz="1600" dirty="0" err="1"/>
              <a:t>business</a:t>
            </a:r>
            <a:r>
              <a:rPr lang="es-ES" sz="1600" dirty="0"/>
              <a:t> </a:t>
            </a:r>
            <a:r>
              <a:rPr lang="es-ES" sz="1600" dirty="0" err="1"/>
              <a:t>productivity</a:t>
            </a:r>
            <a:r>
              <a:rPr lang="es-ES" sz="1600" dirty="0"/>
              <a:t> </a:t>
            </a:r>
            <a:r>
              <a:rPr lang="es-ES" sz="1600" dirty="0" err="1"/>
              <a:t>analytics</a:t>
            </a:r>
            <a:r>
              <a:rPr lang="es-ES" sz="1600" dirty="0"/>
              <a:t>. </a:t>
            </a:r>
          </a:p>
        </p:txBody>
      </p:sp>
      <p:sp>
        <p:nvSpPr>
          <p:cNvPr id="5" name="CuadroTexto 4"/>
          <p:cNvSpPr txBox="1"/>
          <p:nvPr/>
        </p:nvSpPr>
        <p:spPr>
          <a:xfrm>
            <a:off x="6312025" y="980728"/>
            <a:ext cx="4248471" cy="2123658"/>
          </a:xfrm>
          <a:prstGeom prst="rect">
            <a:avLst/>
          </a:prstGeom>
          <a:noFill/>
        </p:spPr>
        <p:txBody>
          <a:bodyPr wrap="square" rtlCol="0">
            <a:spAutoFit/>
          </a:bodyPr>
          <a:lstStyle/>
          <a:p>
            <a:r>
              <a:rPr lang="es-ES" sz="2000" b="1" dirty="0" err="1">
                <a:solidFill>
                  <a:srgbClr val="FF6600"/>
                </a:solidFill>
              </a:rPr>
              <a:t>Capacity</a:t>
            </a:r>
            <a:r>
              <a:rPr lang="es-ES" sz="2000" b="1" dirty="0">
                <a:solidFill>
                  <a:srgbClr val="FF6600"/>
                </a:solidFill>
              </a:rPr>
              <a:t> </a:t>
            </a:r>
            <a:r>
              <a:rPr lang="es-ES" sz="2000" b="1" dirty="0" err="1">
                <a:solidFill>
                  <a:srgbClr val="FF6600"/>
                </a:solidFill>
              </a:rPr>
              <a:t>Planning</a:t>
            </a:r>
            <a:r>
              <a:rPr lang="es-ES" sz="2000" b="1" dirty="0">
                <a:solidFill>
                  <a:srgbClr val="FF6600"/>
                </a:solidFill>
              </a:rPr>
              <a:t> and </a:t>
            </a:r>
            <a:r>
              <a:rPr lang="es-ES" sz="2000" b="1" dirty="0" err="1">
                <a:solidFill>
                  <a:srgbClr val="FF6600"/>
                </a:solidFill>
              </a:rPr>
              <a:t>optimization</a:t>
            </a:r>
            <a:r>
              <a:rPr lang="es-ES" sz="2000" b="1" dirty="0">
                <a:solidFill>
                  <a:srgbClr val="FF6600"/>
                </a:solidFill>
              </a:rPr>
              <a:t>.</a:t>
            </a:r>
          </a:p>
          <a:p>
            <a:r>
              <a:rPr lang="es-ES" sz="1600" dirty="0" err="1"/>
              <a:t>Understanding</a:t>
            </a:r>
            <a:r>
              <a:rPr lang="es-ES" sz="1600" dirty="0"/>
              <a:t> </a:t>
            </a:r>
            <a:r>
              <a:rPr lang="es-ES" sz="1600" dirty="0" err="1"/>
              <a:t>resource</a:t>
            </a:r>
            <a:r>
              <a:rPr lang="es-ES" sz="1600" dirty="0"/>
              <a:t> </a:t>
            </a:r>
            <a:r>
              <a:rPr lang="es-ES" sz="1600" dirty="0" err="1"/>
              <a:t>utilization</a:t>
            </a:r>
            <a:r>
              <a:rPr lang="es-ES" sz="1600" dirty="0"/>
              <a:t> </a:t>
            </a:r>
            <a:r>
              <a:rPr lang="es-ES" sz="1600" dirty="0" err="1"/>
              <a:t>for</a:t>
            </a:r>
            <a:r>
              <a:rPr lang="es-ES" sz="1600" dirty="0"/>
              <a:t> </a:t>
            </a:r>
            <a:r>
              <a:rPr lang="es-ES" sz="1600" dirty="0" err="1"/>
              <a:t>all</a:t>
            </a:r>
            <a:r>
              <a:rPr lang="es-ES" sz="1600" dirty="0"/>
              <a:t> </a:t>
            </a:r>
            <a:r>
              <a:rPr lang="es-ES" sz="1600" dirty="0" err="1"/>
              <a:t>aspects</a:t>
            </a:r>
            <a:r>
              <a:rPr lang="es-ES" sz="1600" dirty="0"/>
              <a:t> of a </a:t>
            </a:r>
            <a:r>
              <a:rPr lang="es-ES" sz="1600" dirty="0" err="1"/>
              <a:t>physical</a:t>
            </a:r>
            <a:r>
              <a:rPr lang="es-ES" sz="1600" dirty="0"/>
              <a:t> </a:t>
            </a:r>
            <a:r>
              <a:rPr lang="es-ES" sz="1600" dirty="0" err="1"/>
              <a:t>plant</a:t>
            </a:r>
            <a:r>
              <a:rPr lang="es-ES" sz="1600" dirty="0"/>
              <a:t> (i.e., </a:t>
            </a:r>
            <a:r>
              <a:rPr lang="es-ES" sz="1600" dirty="0" err="1"/>
              <a:t>all</a:t>
            </a:r>
            <a:r>
              <a:rPr lang="es-ES" sz="1600" dirty="0"/>
              <a:t> </a:t>
            </a:r>
            <a:r>
              <a:rPr lang="es-ES" sz="1600" dirty="0" err="1"/>
              <a:t>aspects</a:t>
            </a:r>
            <a:r>
              <a:rPr lang="es-ES" sz="1600" dirty="0"/>
              <a:t> of </a:t>
            </a:r>
            <a:r>
              <a:rPr lang="es-ES" sz="1600" dirty="0" err="1"/>
              <a:t>the</a:t>
            </a:r>
            <a:r>
              <a:rPr lang="es-ES" sz="1600" dirty="0"/>
              <a:t> </a:t>
            </a:r>
            <a:r>
              <a:rPr lang="es-ES" sz="1600" dirty="0" err="1"/>
              <a:t>machinery</a:t>
            </a:r>
            <a:r>
              <a:rPr lang="es-ES" sz="1600" dirty="0"/>
              <a:t>, </a:t>
            </a:r>
            <a:r>
              <a:rPr lang="es-ES" sz="1600" dirty="0" err="1"/>
              <a:t>personnel</a:t>
            </a:r>
            <a:r>
              <a:rPr lang="es-ES" sz="1600" dirty="0"/>
              <a:t>, </a:t>
            </a:r>
            <a:r>
              <a:rPr lang="es-ES" sz="1600" dirty="0" err="1"/>
              <a:t>expected</a:t>
            </a:r>
            <a:r>
              <a:rPr lang="es-ES" sz="1600" dirty="0"/>
              <a:t> </a:t>
            </a:r>
            <a:r>
              <a:rPr lang="es-ES" sz="1600" dirty="0" err="1"/>
              <a:t>throughput</a:t>
            </a:r>
            <a:r>
              <a:rPr lang="es-ES" sz="1600" dirty="0"/>
              <a:t>, </a:t>
            </a:r>
            <a:r>
              <a:rPr lang="es-ES" sz="1600" dirty="0" err="1"/>
              <a:t>raw</a:t>
            </a:r>
            <a:r>
              <a:rPr lang="es-ES" sz="1600" dirty="0"/>
              <a:t> input </a:t>
            </a:r>
            <a:r>
              <a:rPr lang="es-ES" sz="1600" dirty="0" err="1"/>
              <a:t>requirements</a:t>
            </a:r>
            <a:r>
              <a:rPr lang="es-ES" sz="1600" dirty="0"/>
              <a:t>, </a:t>
            </a:r>
            <a:r>
              <a:rPr lang="es-ES" sz="1600" dirty="0" err="1"/>
              <a:t>warehousing</a:t>
            </a:r>
            <a:r>
              <a:rPr lang="es-ES" sz="1600" dirty="0"/>
              <a:t>, </a:t>
            </a:r>
            <a:r>
              <a:rPr lang="es-ES" sz="1600" dirty="0" err="1"/>
              <a:t>just</a:t>
            </a:r>
            <a:r>
              <a:rPr lang="es-ES" sz="1600" dirty="0"/>
              <a:t>-in-time </a:t>
            </a:r>
            <a:r>
              <a:rPr lang="es-ES" sz="1600" dirty="0" err="1"/>
              <a:t>production</a:t>
            </a:r>
            <a:r>
              <a:rPr lang="es-ES" sz="1600" dirty="0"/>
              <a:t>, etc.) </a:t>
            </a:r>
            <a:r>
              <a:rPr lang="es-ES" sz="1600" dirty="0" err="1"/>
              <a:t>through</a:t>
            </a:r>
            <a:r>
              <a:rPr lang="es-ES" sz="1600" dirty="0"/>
              <a:t> a BI anal)tics </a:t>
            </a:r>
            <a:r>
              <a:rPr lang="es-ES" sz="1600" dirty="0" err="1"/>
              <a:t>process</a:t>
            </a:r>
            <a:r>
              <a:rPr lang="es-ES" sz="1600" dirty="0"/>
              <a:t> can </a:t>
            </a:r>
            <a:r>
              <a:rPr lang="es-ES" sz="1600" dirty="0" err="1"/>
              <a:t>assist</a:t>
            </a:r>
            <a:r>
              <a:rPr lang="es-ES" sz="1600" dirty="0"/>
              <a:t> </a:t>
            </a:r>
            <a:r>
              <a:rPr lang="es-ES" sz="1600" dirty="0" err="1"/>
              <a:t>management</a:t>
            </a:r>
            <a:r>
              <a:rPr lang="es-ES" sz="1600" dirty="0"/>
              <a:t> in </a:t>
            </a:r>
            <a:r>
              <a:rPr lang="es-ES" sz="1600" dirty="0" err="1"/>
              <a:t>resource</a:t>
            </a:r>
            <a:r>
              <a:rPr lang="es-ES" sz="1600" dirty="0"/>
              <a:t> </a:t>
            </a:r>
            <a:r>
              <a:rPr lang="es-ES" sz="1600" dirty="0" err="1"/>
              <a:t>planning</a:t>
            </a:r>
            <a:r>
              <a:rPr lang="es-ES" sz="1600" dirty="0"/>
              <a:t> and </a:t>
            </a:r>
            <a:r>
              <a:rPr lang="es-ES" sz="1600" dirty="0" err="1"/>
              <a:t>staffing</a:t>
            </a:r>
            <a:r>
              <a:rPr lang="es-ES" sz="1600" dirty="0"/>
              <a:t>. </a:t>
            </a:r>
          </a:p>
        </p:txBody>
      </p:sp>
      <p:sp>
        <p:nvSpPr>
          <p:cNvPr id="6" name="CuadroTexto 5"/>
          <p:cNvSpPr txBox="1"/>
          <p:nvPr/>
        </p:nvSpPr>
        <p:spPr>
          <a:xfrm>
            <a:off x="1703513" y="3645025"/>
            <a:ext cx="4248471" cy="2616101"/>
          </a:xfrm>
          <a:prstGeom prst="rect">
            <a:avLst/>
          </a:prstGeom>
          <a:noFill/>
        </p:spPr>
        <p:txBody>
          <a:bodyPr wrap="square" rtlCol="0">
            <a:spAutoFit/>
          </a:bodyPr>
          <a:lstStyle/>
          <a:p>
            <a:r>
              <a:rPr lang="es-ES" sz="2000" b="1" dirty="0" err="1">
                <a:solidFill>
                  <a:srgbClr val="FF6600"/>
                </a:solidFill>
              </a:rPr>
              <a:t>Financial</a:t>
            </a:r>
            <a:r>
              <a:rPr lang="es-ES" sz="2000" b="1" dirty="0">
                <a:solidFill>
                  <a:srgbClr val="FF6600"/>
                </a:solidFill>
              </a:rPr>
              <a:t> </a:t>
            </a:r>
            <a:r>
              <a:rPr lang="es-ES" sz="2000" b="1" dirty="0" err="1">
                <a:solidFill>
                  <a:srgbClr val="FF6600"/>
                </a:solidFill>
              </a:rPr>
              <a:t>Reporting</a:t>
            </a:r>
            <a:r>
              <a:rPr lang="es-ES" sz="2000" b="1" dirty="0">
                <a:solidFill>
                  <a:srgbClr val="FF6600"/>
                </a:solidFill>
              </a:rPr>
              <a:t>.</a:t>
            </a:r>
          </a:p>
          <a:p>
            <a:r>
              <a:rPr lang="es-ES" sz="1600" dirty="0" err="1"/>
              <a:t>Stricter</a:t>
            </a:r>
            <a:r>
              <a:rPr lang="es-ES" sz="1600" dirty="0"/>
              <a:t> </a:t>
            </a:r>
            <a:r>
              <a:rPr lang="es-ES" sz="1600" dirty="0" err="1"/>
              <a:t>industry</a:t>
            </a:r>
            <a:r>
              <a:rPr lang="es-ES" sz="1600" dirty="0"/>
              <a:t> </a:t>
            </a:r>
            <a:r>
              <a:rPr lang="es-ES" sz="1600" dirty="0" err="1"/>
              <a:t>regulatory</a:t>
            </a:r>
            <a:r>
              <a:rPr lang="es-ES" sz="1600" dirty="0"/>
              <a:t> </a:t>
            </a:r>
            <a:r>
              <a:rPr lang="es-ES" sz="1600" dirty="0" err="1"/>
              <a:t>constraints</a:t>
            </a:r>
            <a:r>
              <a:rPr lang="es-ES" sz="1600" dirty="0"/>
              <a:t> </a:t>
            </a:r>
            <a:r>
              <a:rPr lang="es-ES" sz="1600" dirty="0" err="1"/>
              <a:t>may</a:t>
            </a:r>
            <a:r>
              <a:rPr lang="es-ES" sz="1600" dirty="0"/>
              <a:t> </a:t>
            </a:r>
            <a:r>
              <a:rPr lang="es-ES" sz="1600" dirty="0" err="1"/>
              <a:t>force</a:t>
            </a:r>
            <a:r>
              <a:rPr lang="es-ES" sz="1600" dirty="0"/>
              <a:t> </a:t>
            </a:r>
            <a:r>
              <a:rPr lang="es-ES" sz="1600" dirty="0" err="1"/>
              <a:t>companies</a:t>
            </a:r>
            <a:r>
              <a:rPr lang="es-ES" sz="1600" dirty="0"/>
              <a:t> </a:t>
            </a:r>
            <a:r>
              <a:rPr lang="es-ES" sz="1600" dirty="0" err="1"/>
              <a:t>to</a:t>
            </a:r>
            <a:r>
              <a:rPr lang="es-ES" sz="1600" dirty="0"/>
              <a:t> </a:t>
            </a:r>
            <a:r>
              <a:rPr lang="es-ES" sz="1600" dirty="0" err="1"/>
              <a:t>provide</a:t>
            </a:r>
            <a:r>
              <a:rPr lang="es-ES" sz="1600" dirty="0"/>
              <a:t> </a:t>
            </a:r>
            <a:r>
              <a:rPr lang="es-ES" sz="1600" dirty="0" err="1"/>
              <a:t>documentation</a:t>
            </a:r>
            <a:r>
              <a:rPr lang="es-ES" sz="1600" dirty="0"/>
              <a:t> </a:t>
            </a:r>
            <a:r>
              <a:rPr lang="es-ES" sz="1600" dirty="0" err="1"/>
              <a:t>about</a:t>
            </a:r>
            <a:r>
              <a:rPr lang="es-ES" sz="1600" dirty="0"/>
              <a:t> </a:t>
            </a:r>
            <a:r>
              <a:rPr lang="es-ES" sz="1600" dirty="0" err="1"/>
              <a:t>their</a:t>
            </a:r>
            <a:r>
              <a:rPr lang="es-ES" sz="1600" dirty="0"/>
              <a:t> </a:t>
            </a:r>
            <a:r>
              <a:rPr lang="es-ES" sz="1600" dirty="0" err="1"/>
              <a:t>financials</a:t>
            </a:r>
            <a:r>
              <a:rPr lang="es-ES" sz="1600" dirty="0"/>
              <a:t>, </a:t>
            </a:r>
            <a:r>
              <a:rPr lang="es-ES" sz="1600" dirty="0" err="1"/>
              <a:t>especially</a:t>
            </a:r>
            <a:r>
              <a:rPr lang="es-ES" sz="1600" dirty="0"/>
              <a:t> in a time </a:t>
            </a:r>
            <a:r>
              <a:rPr lang="es-ES" sz="1600" dirty="0" err="1"/>
              <a:t>when</a:t>
            </a:r>
            <a:r>
              <a:rPr lang="es-ES" sz="1600" dirty="0"/>
              <a:t> </a:t>
            </a:r>
            <a:r>
              <a:rPr lang="es-ES" sz="1600" dirty="0" err="1"/>
              <a:t>companies</a:t>
            </a:r>
            <a:r>
              <a:rPr lang="es-ES" sz="1600" dirty="0"/>
              <a:t> are </a:t>
            </a:r>
            <a:r>
              <a:rPr lang="es-ES" sz="1600" dirty="0" err="1"/>
              <a:t>failing</a:t>
            </a:r>
            <a:r>
              <a:rPr lang="es-ES" sz="1600" dirty="0"/>
              <a:t> </a:t>
            </a:r>
            <a:r>
              <a:rPr lang="es-ES" sz="1600" dirty="0" err="1"/>
              <a:t>due</a:t>
            </a:r>
            <a:r>
              <a:rPr lang="es-ES" sz="1600" dirty="0"/>
              <a:t> </a:t>
            </a:r>
            <a:r>
              <a:rPr lang="es-ES" sz="1600" dirty="0" err="1"/>
              <a:t>to</a:t>
            </a:r>
            <a:r>
              <a:rPr lang="es-ES" sz="1600" dirty="0"/>
              <a:t> </a:t>
            </a:r>
            <a:r>
              <a:rPr lang="es-ES" sz="1600" dirty="0" err="1"/>
              <a:t>misstated</a:t>
            </a:r>
            <a:r>
              <a:rPr lang="es-ES" sz="1600" dirty="0"/>
              <a:t> </a:t>
            </a:r>
            <a:r>
              <a:rPr lang="es-ES" sz="1600" dirty="0" err="1"/>
              <a:t>or</a:t>
            </a:r>
            <a:r>
              <a:rPr lang="es-ES" sz="1600" dirty="0"/>
              <a:t> </a:t>
            </a:r>
            <a:r>
              <a:rPr lang="es-ES" sz="1600" dirty="0" err="1"/>
              <a:t>inaccurately</a:t>
            </a:r>
            <a:r>
              <a:rPr lang="es-ES" sz="1600" dirty="0"/>
              <a:t> </a:t>
            </a:r>
            <a:r>
              <a:rPr lang="es-ES" sz="1600" dirty="0" err="1"/>
              <a:t>stated</a:t>
            </a:r>
            <a:r>
              <a:rPr lang="es-ES" sz="1600" dirty="0"/>
              <a:t> </a:t>
            </a:r>
            <a:r>
              <a:rPr lang="es-ES" sz="1600" dirty="0" err="1"/>
              <a:t>results</a:t>
            </a:r>
            <a:r>
              <a:rPr lang="es-ES" sz="1600" dirty="0"/>
              <a:t>. In </a:t>
            </a:r>
            <a:r>
              <a:rPr lang="es-ES" sz="1600" dirty="0" err="1"/>
              <a:t>addition</a:t>
            </a:r>
            <a:r>
              <a:rPr lang="es-ES" sz="1600" dirty="0"/>
              <a:t>, </a:t>
            </a:r>
            <a:r>
              <a:rPr lang="es-ES" sz="1600" dirty="0" err="1"/>
              <a:t>financial</a:t>
            </a:r>
            <a:r>
              <a:rPr lang="es-ES" sz="1600" dirty="0"/>
              <a:t> </a:t>
            </a:r>
            <a:r>
              <a:rPr lang="es-ES" sz="1600" dirty="0" err="1"/>
              <a:t>reporting</a:t>
            </a:r>
            <a:r>
              <a:rPr lang="es-ES" sz="1600" dirty="0"/>
              <a:t> </a:t>
            </a:r>
            <a:r>
              <a:rPr lang="es-ES" sz="1600" dirty="0" err="1"/>
              <a:t>analytics</a:t>
            </a:r>
            <a:r>
              <a:rPr lang="es-ES" sz="1600" dirty="0"/>
              <a:t> </a:t>
            </a:r>
            <a:r>
              <a:rPr lang="es-ES" sz="1600" dirty="0" err="1"/>
              <a:t>provide</a:t>
            </a:r>
            <a:r>
              <a:rPr lang="es-ES" sz="1600" dirty="0"/>
              <a:t> </a:t>
            </a:r>
            <a:r>
              <a:rPr lang="es-ES" sz="1600" dirty="0" err="1"/>
              <a:t>the</a:t>
            </a:r>
            <a:r>
              <a:rPr lang="es-ES" sz="1600" dirty="0"/>
              <a:t> </a:t>
            </a:r>
            <a:r>
              <a:rPr lang="es-ES" sz="1600" dirty="0" err="1"/>
              <a:t>means</a:t>
            </a:r>
            <a:r>
              <a:rPr lang="es-ES" sz="1600" dirty="0"/>
              <a:t> </a:t>
            </a:r>
            <a:r>
              <a:rPr lang="es-ES" sz="1600" dirty="0" err="1"/>
              <a:t>for</a:t>
            </a:r>
            <a:r>
              <a:rPr lang="es-ES" sz="1600" dirty="0"/>
              <a:t> </a:t>
            </a:r>
            <a:r>
              <a:rPr lang="es-ES" sz="1600" dirty="0" err="1"/>
              <a:t>high-level</a:t>
            </a:r>
            <a:r>
              <a:rPr lang="es-ES" sz="1600" dirty="0"/>
              <a:t> </a:t>
            </a:r>
            <a:r>
              <a:rPr lang="es-ES" sz="1600" dirty="0" err="1"/>
              <a:t>executives</a:t>
            </a:r>
            <a:r>
              <a:rPr lang="es-ES" sz="1600" dirty="0"/>
              <a:t> </a:t>
            </a:r>
            <a:r>
              <a:rPr lang="es-ES" sz="1600" dirty="0" err="1"/>
              <a:t>to</a:t>
            </a:r>
            <a:r>
              <a:rPr lang="es-ES" sz="1600" dirty="0"/>
              <a:t> </a:t>
            </a:r>
            <a:r>
              <a:rPr lang="es-ES" sz="1600" dirty="0" err="1"/>
              <a:t>take</a:t>
            </a:r>
            <a:r>
              <a:rPr lang="es-ES" sz="1600" dirty="0"/>
              <a:t> </a:t>
            </a:r>
            <a:r>
              <a:rPr lang="es-ES" sz="1600" dirty="0" err="1"/>
              <a:t>the</a:t>
            </a:r>
            <a:r>
              <a:rPr lang="es-ES" sz="1600" dirty="0"/>
              <a:t> pulse of </a:t>
            </a:r>
            <a:r>
              <a:rPr lang="es-ES" sz="1600" dirty="0" err="1"/>
              <a:t>the</a:t>
            </a:r>
            <a:r>
              <a:rPr lang="es-ES" sz="1600" dirty="0"/>
              <a:t> </a:t>
            </a:r>
            <a:r>
              <a:rPr lang="es-ES" sz="1600" dirty="0" err="1"/>
              <a:t>company</a:t>
            </a:r>
            <a:r>
              <a:rPr lang="es-ES" sz="1600" dirty="0"/>
              <a:t> and </a:t>
            </a:r>
            <a:r>
              <a:rPr lang="es-ES" sz="1600" dirty="0" err="1"/>
              <a:t>drill</a:t>
            </a:r>
            <a:r>
              <a:rPr lang="es-ES" sz="1600" dirty="0"/>
              <a:t> </a:t>
            </a:r>
            <a:r>
              <a:rPr lang="es-ES" sz="1600" dirty="0" err="1"/>
              <a:t>down</a:t>
            </a:r>
            <a:r>
              <a:rPr lang="es-ES" sz="1600" dirty="0"/>
              <a:t> </a:t>
            </a:r>
            <a:r>
              <a:rPr lang="es-ES" sz="1600" dirty="0" err="1"/>
              <a:t>on</a:t>
            </a:r>
            <a:r>
              <a:rPr lang="es-ES" sz="1600" dirty="0"/>
              <a:t> particular </a:t>
            </a:r>
            <a:r>
              <a:rPr lang="es-ES" sz="1600" dirty="0" err="1"/>
              <a:t>areas</a:t>
            </a:r>
            <a:r>
              <a:rPr lang="es-ES" sz="1600" dirty="0"/>
              <a:t>. </a:t>
            </a:r>
          </a:p>
          <a:p>
            <a:r>
              <a:rPr lang="es-ES" sz="1600" dirty="0"/>
              <a:t>. </a:t>
            </a:r>
          </a:p>
        </p:txBody>
      </p:sp>
      <p:sp>
        <p:nvSpPr>
          <p:cNvPr id="7" name="CuadroTexto 6"/>
          <p:cNvSpPr txBox="1"/>
          <p:nvPr/>
        </p:nvSpPr>
        <p:spPr>
          <a:xfrm>
            <a:off x="6312025" y="3645025"/>
            <a:ext cx="4248471" cy="2369880"/>
          </a:xfrm>
          <a:prstGeom prst="rect">
            <a:avLst/>
          </a:prstGeom>
          <a:noFill/>
        </p:spPr>
        <p:txBody>
          <a:bodyPr wrap="square" rtlCol="0">
            <a:spAutoFit/>
          </a:bodyPr>
          <a:lstStyle/>
          <a:p>
            <a:r>
              <a:rPr lang="es-ES" sz="2000" b="1" dirty="0" err="1">
                <a:solidFill>
                  <a:srgbClr val="FF6600"/>
                </a:solidFill>
              </a:rPr>
              <a:t>Risk</a:t>
            </a:r>
            <a:r>
              <a:rPr lang="es-ES" sz="2000" b="1" dirty="0">
                <a:solidFill>
                  <a:srgbClr val="FF6600"/>
                </a:solidFill>
              </a:rPr>
              <a:t> Management.</a:t>
            </a:r>
          </a:p>
          <a:p>
            <a:r>
              <a:rPr lang="es-ES" sz="1600" dirty="0" err="1"/>
              <a:t>Having</a:t>
            </a:r>
            <a:r>
              <a:rPr lang="es-ES" sz="1600" dirty="0"/>
              <a:t> </a:t>
            </a:r>
            <a:r>
              <a:rPr lang="es-ES" sz="1600" dirty="0" err="1"/>
              <a:t>greater</a:t>
            </a:r>
            <a:r>
              <a:rPr lang="es-ES" sz="1600" dirty="0"/>
              <a:t> </a:t>
            </a:r>
            <a:r>
              <a:rPr lang="es-ES" sz="1600" dirty="0" err="1"/>
              <a:t>accuracy</a:t>
            </a:r>
            <a:r>
              <a:rPr lang="es-ES" sz="1600" dirty="0"/>
              <a:t> </a:t>
            </a:r>
            <a:r>
              <a:rPr lang="es-ES" sz="1600" dirty="0" err="1"/>
              <a:t>or</a:t>
            </a:r>
            <a:r>
              <a:rPr lang="es-ES" sz="1600" dirty="0"/>
              <a:t> </a:t>
            </a:r>
            <a:r>
              <a:rPr lang="es-ES" sz="1600" dirty="0" err="1"/>
              <a:t>precision</a:t>
            </a:r>
            <a:r>
              <a:rPr lang="es-ES" sz="1600" dirty="0"/>
              <a:t> in tracking </a:t>
            </a:r>
            <a:r>
              <a:rPr lang="es-ES" sz="1600" dirty="0" err="1"/>
              <a:t>business</a:t>
            </a:r>
            <a:r>
              <a:rPr lang="es-ES" sz="1600" dirty="0"/>
              <a:t> </a:t>
            </a:r>
            <a:r>
              <a:rPr lang="es-ES" sz="1600" dirty="0" err="1"/>
              <a:t>processes</a:t>
            </a:r>
            <a:r>
              <a:rPr lang="es-ES" sz="1600" dirty="0"/>
              <a:t> and </a:t>
            </a:r>
            <a:r>
              <a:rPr lang="es-ES" sz="1600" dirty="0" err="1"/>
              <a:t>productivity</a:t>
            </a:r>
            <a:r>
              <a:rPr lang="es-ES" sz="1600" dirty="0"/>
              <a:t> </a:t>
            </a:r>
            <a:r>
              <a:rPr lang="es-ES" sz="1600" dirty="0" err="1"/>
              <a:t>allows</a:t>
            </a:r>
            <a:r>
              <a:rPr lang="es-ES" sz="1600" dirty="0"/>
              <a:t> a manager </a:t>
            </a:r>
            <a:r>
              <a:rPr lang="es-ES" sz="1600" dirty="0" err="1"/>
              <a:t>to</a:t>
            </a:r>
            <a:r>
              <a:rPr lang="es-ES" sz="1600" dirty="0"/>
              <a:t> </a:t>
            </a:r>
            <a:r>
              <a:rPr lang="es-ES" sz="1600" dirty="0" err="1"/>
              <a:t>make</a:t>
            </a:r>
            <a:r>
              <a:rPr lang="es-ES" sz="1600" dirty="0"/>
              <a:t> </a:t>
            </a:r>
            <a:r>
              <a:rPr lang="es-ES" sz="1600" dirty="0" err="1"/>
              <a:t>better</a:t>
            </a:r>
            <a:r>
              <a:rPr lang="es-ES" sz="1600" dirty="0"/>
              <a:t> </a:t>
            </a:r>
            <a:r>
              <a:rPr lang="es-ES" sz="1600" dirty="0" err="1"/>
              <a:t>decisions</a:t>
            </a:r>
            <a:r>
              <a:rPr lang="es-ES" sz="1600" dirty="0"/>
              <a:t> </a:t>
            </a:r>
            <a:r>
              <a:rPr lang="es-ES" sz="1600" dirty="0" err="1"/>
              <a:t>about</a:t>
            </a:r>
            <a:r>
              <a:rPr lang="es-ES" sz="1600" dirty="0"/>
              <a:t> </a:t>
            </a:r>
            <a:r>
              <a:rPr lang="es-ES" sz="1600" dirty="0" err="1"/>
              <a:t>how</a:t>
            </a:r>
            <a:r>
              <a:rPr lang="es-ES" sz="1600" dirty="0"/>
              <a:t> and </a:t>
            </a:r>
            <a:r>
              <a:rPr lang="es-ES" sz="1600" dirty="0" err="1"/>
              <a:t>when</a:t>
            </a:r>
            <a:r>
              <a:rPr lang="es-ES" sz="1600" dirty="0"/>
              <a:t> </a:t>
            </a:r>
            <a:r>
              <a:rPr lang="es-ES" sz="1600" dirty="0" err="1"/>
              <a:t>to</a:t>
            </a:r>
            <a:r>
              <a:rPr lang="es-ES" sz="1600" dirty="0"/>
              <a:t> </a:t>
            </a:r>
            <a:r>
              <a:rPr lang="es-ES" sz="1600" dirty="0" err="1"/>
              <a:t>allocate</a:t>
            </a:r>
            <a:r>
              <a:rPr lang="es-ES" sz="1600" dirty="0"/>
              <a:t> </a:t>
            </a:r>
            <a:r>
              <a:rPr lang="es-ES" sz="1600" dirty="0" err="1"/>
              <a:t>resources</a:t>
            </a:r>
            <a:r>
              <a:rPr lang="es-ES" sz="1600" dirty="0"/>
              <a:t> in a </a:t>
            </a:r>
            <a:r>
              <a:rPr lang="es-ES" sz="1600" dirty="0" err="1"/>
              <a:t>way</a:t>
            </a:r>
            <a:r>
              <a:rPr lang="es-ES" sz="1600" dirty="0"/>
              <a:t> </a:t>
            </a:r>
            <a:r>
              <a:rPr lang="es-ES" sz="1600" dirty="0" err="1"/>
              <a:t>that</a:t>
            </a:r>
            <a:r>
              <a:rPr lang="es-ES" sz="1600" dirty="0"/>
              <a:t> mini- </a:t>
            </a:r>
            <a:r>
              <a:rPr lang="es-ES" sz="1600" dirty="0" err="1"/>
              <a:t>mizes</a:t>
            </a:r>
            <a:r>
              <a:rPr lang="es-ES" sz="1600" dirty="0"/>
              <a:t> </a:t>
            </a:r>
            <a:r>
              <a:rPr lang="es-ES" sz="1600" dirty="0" err="1"/>
              <a:t>risk</a:t>
            </a:r>
            <a:r>
              <a:rPr lang="es-ES" sz="1600" dirty="0"/>
              <a:t> </a:t>
            </a:r>
            <a:r>
              <a:rPr lang="es-ES" sz="1600" dirty="0" err="1"/>
              <a:t>to</a:t>
            </a:r>
            <a:r>
              <a:rPr lang="es-ES" sz="1600" dirty="0"/>
              <a:t> </a:t>
            </a:r>
            <a:r>
              <a:rPr lang="es-ES" sz="1600" dirty="0" err="1"/>
              <a:t>the</a:t>
            </a:r>
            <a:r>
              <a:rPr lang="es-ES" sz="1600" dirty="0"/>
              <a:t> </a:t>
            </a:r>
            <a:r>
              <a:rPr lang="es-ES" sz="1600" dirty="0" err="1"/>
              <a:t>organization</a:t>
            </a:r>
            <a:r>
              <a:rPr lang="es-ES" sz="1600" dirty="0"/>
              <a:t>. In </a:t>
            </a:r>
            <a:r>
              <a:rPr lang="es-ES" sz="1600" dirty="0" err="1"/>
              <a:t>addition</a:t>
            </a:r>
            <a:r>
              <a:rPr lang="es-ES" sz="1600" dirty="0"/>
              <a:t>, </a:t>
            </a:r>
            <a:r>
              <a:rPr lang="es-ES" sz="1600" dirty="0" err="1"/>
              <a:t>risk</a:t>
            </a:r>
            <a:r>
              <a:rPr lang="es-ES" sz="1600" dirty="0"/>
              <a:t> </a:t>
            </a:r>
            <a:r>
              <a:rPr lang="es-ES" sz="1600" dirty="0" err="1"/>
              <a:t>analysis</a:t>
            </a:r>
            <a:r>
              <a:rPr lang="es-ES" sz="1600" dirty="0"/>
              <a:t> can be </a:t>
            </a:r>
            <a:r>
              <a:rPr lang="es-ES" sz="1600" dirty="0" err="1"/>
              <a:t>factored</a:t>
            </a:r>
            <a:r>
              <a:rPr lang="es-ES" sz="1600" dirty="0"/>
              <a:t> </a:t>
            </a:r>
            <a:r>
              <a:rPr lang="es-ES" sz="1600" dirty="0" err="1"/>
              <a:t>into</a:t>
            </a:r>
            <a:r>
              <a:rPr lang="es-ES" sz="1600" dirty="0"/>
              <a:t> </a:t>
            </a:r>
            <a:r>
              <a:rPr lang="es-ES" sz="1600" dirty="0" err="1"/>
              <a:t>business</a:t>
            </a:r>
            <a:r>
              <a:rPr lang="es-ES" sz="1600" dirty="0"/>
              <a:t> </a:t>
            </a:r>
            <a:r>
              <a:rPr lang="es-ES" sz="1600" dirty="0" err="1"/>
              <a:t>decisions</a:t>
            </a:r>
            <a:r>
              <a:rPr lang="es-ES" sz="1600" dirty="0"/>
              <a:t> </a:t>
            </a:r>
            <a:r>
              <a:rPr lang="es-ES" sz="1600" dirty="0" err="1"/>
              <a:t>regarding</a:t>
            </a:r>
            <a:r>
              <a:rPr lang="es-ES" sz="1600" dirty="0"/>
              <a:t> </a:t>
            </a:r>
            <a:r>
              <a:rPr lang="es-ES" sz="1600" dirty="0" err="1"/>
              <a:t>the</a:t>
            </a:r>
            <a:r>
              <a:rPr lang="es-ES" sz="1600" dirty="0"/>
              <a:t> </a:t>
            </a:r>
            <a:r>
              <a:rPr lang="es-ES" sz="1600" dirty="0" err="1"/>
              <a:t>kind</a:t>
            </a:r>
            <a:r>
              <a:rPr lang="es-ES" sz="1600" dirty="0"/>
              <a:t> of </a:t>
            </a:r>
            <a:r>
              <a:rPr lang="es-ES" sz="1600" dirty="0" err="1"/>
              <a:t>arrangements</a:t>
            </a:r>
            <a:r>
              <a:rPr lang="es-ES" sz="1600" dirty="0"/>
              <a:t> </a:t>
            </a:r>
            <a:r>
              <a:rPr lang="es-ES" sz="1600" dirty="0" err="1"/>
              <a:t>that</a:t>
            </a:r>
            <a:r>
              <a:rPr lang="es-ES" sz="1600" dirty="0"/>
              <a:t> are </a:t>
            </a:r>
            <a:r>
              <a:rPr lang="es-ES" sz="1600" dirty="0" err="1"/>
              <a:t>negotiated</a:t>
            </a:r>
            <a:r>
              <a:rPr lang="es-ES" sz="1600" dirty="0"/>
              <a:t> </a:t>
            </a:r>
            <a:r>
              <a:rPr lang="es-ES" sz="1600" dirty="0" err="1"/>
              <a:t>with</a:t>
            </a:r>
            <a:r>
              <a:rPr lang="es-ES" sz="1600" dirty="0"/>
              <a:t> </a:t>
            </a:r>
            <a:r>
              <a:rPr lang="es-ES" sz="1600" dirty="0" err="1"/>
              <a:t>partners</a:t>
            </a:r>
            <a:r>
              <a:rPr lang="es-ES" sz="1600" dirty="0"/>
              <a:t> and </a:t>
            </a:r>
            <a:r>
              <a:rPr lang="es-ES" sz="1600" dirty="0" err="1"/>
              <a:t>suppliers</a:t>
            </a:r>
            <a:r>
              <a:rPr lang="es-ES" sz="1600" dirty="0"/>
              <a:t>. </a:t>
            </a:r>
          </a:p>
        </p:txBody>
      </p:sp>
    </p:spTree>
    <p:extLst>
      <p:ext uri="{BB962C8B-B14F-4D97-AF65-F5344CB8AC3E}">
        <p14:creationId xmlns:p14="http://schemas.microsoft.com/office/powerpoint/2010/main" val="3088328882"/>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ca-ES" dirty="0"/>
              <a:t>Business </a:t>
            </a:r>
            <a:r>
              <a:rPr lang="ca-ES" dirty="0" err="1"/>
              <a:t>Productivity</a:t>
            </a:r>
            <a:r>
              <a:rPr lang="ca-ES" dirty="0"/>
              <a:t> </a:t>
            </a:r>
            <a:r>
              <a:rPr lang="ca-ES" dirty="0" err="1"/>
              <a:t>Analytics</a:t>
            </a:r>
            <a:endParaRPr lang="ca-ES" dirty="0"/>
          </a:p>
        </p:txBody>
      </p:sp>
      <p:sp>
        <p:nvSpPr>
          <p:cNvPr id="4" name="CuadroTexto 3"/>
          <p:cNvSpPr txBox="1"/>
          <p:nvPr/>
        </p:nvSpPr>
        <p:spPr>
          <a:xfrm>
            <a:off x="1703513" y="980729"/>
            <a:ext cx="4248471" cy="5078313"/>
          </a:xfrm>
          <a:prstGeom prst="rect">
            <a:avLst/>
          </a:prstGeom>
          <a:noFill/>
        </p:spPr>
        <p:txBody>
          <a:bodyPr wrap="square" rtlCol="0">
            <a:spAutoFit/>
          </a:bodyPr>
          <a:lstStyle/>
          <a:p>
            <a:r>
              <a:rPr lang="es-ES" sz="2000" b="1" dirty="0" err="1">
                <a:solidFill>
                  <a:srgbClr val="FF6600"/>
                </a:solidFill>
              </a:rPr>
              <a:t>Just</a:t>
            </a:r>
            <a:r>
              <a:rPr lang="es-ES" sz="2000" b="1" dirty="0">
                <a:solidFill>
                  <a:srgbClr val="FF6600"/>
                </a:solidFill>
              </a:rPr>
              <a:t>-in-time.</a:t>
            </a:r>
          </a:p>
          <a:p>
            <a:r>
              <a:rPr lang="es-ES" sz="1600" dirty="0" err="1"/>
              <a:t>The</a:t>
            </a:r>
            <a:r>
              <a:rPr lang="es-ES" sz="1600" dirty="0"/>
              <a:t> concept of </a:t>
            </a:r>
            <a:r>
              <a:rPr lang="es-ES" sz="1600" dirty="0" err="1"/>
              <a:t>just</a:t>
            </a:r>
            <a:r>
              <a:rPr lang="es-ES" sz="1600" dirty="0"/>
              <a:t>-in-time </a:t>
            </a:r>
            <a:r>
              <a:rPr lang="es-ES" sz="1600" dirty="0" err="1"/>
              <a:t>product</a:t>
            </a:r>
            <a:r>
              <a:rPr lang="es-ES" sz="1600" dirty="0"/>
              <a:t> </a:t>
            </a:r>
            <a:r>
              <a:rPr lang="es-ES" sz="1600" dirty="0" err="1"/>
              <a:t>development</a:t>
            </a:r>
            <a:r>
              <a:rPr lang="es-ES" sz="1600" dirty="0"/>
              <a:t> </a:t>
            </a:r>
            <a:r>
              <a:rPr lang="es-ES" sz="1600" dirty="0" err="1"/>
              <a:t>revolves</a:t>
            </a:r>
            <a:r>
              <a:rPr lang="es-ES" sz="1600" dirty="0"/>
              <a:t> </a:t>
            </a:r>
            <a:r>
              <a:rPr lang="es-ES" sz="1600" dirty="0" err="1"/>
              <a:t>around</a:t>
            </a:r>
            <a:r>
              <a:rPr lang="es-ES" sz="1600" dirty="0"/>
              <a:t> </a:t>
            </a:r>
            <a:r>
              <a:rPr lang="es-ES" sz="1600" dirty="0" err="1"/>
              <a:t>the</a:t>
            </a:r>
            <a:r>
              <a:rPr lang="es-ES" sz="1600" dirty="0"/>
              <a:t> </a:t>
            </a:r>
            <a:r>
              <a:rPr lang="es-ES" sz="1600" dirty="0" err="1"/>
              <a:t>mitigation</a:t>
            </a:r>
            <a:r>
              <a:rPr lang="es-ES" sz="1600" dirty="0"/>
              <a:t> of </a:t>
            </a:r>
            <a:r>
              <a:rPr lang="es-ES" sz="1600" dirty="0" err="1"/>
              <a:t>inventory</a:t>
            </a:r>
            <a:r>
              <a:rPr lang="es-ES" sz="1600" dirty="0"/>
              <a:t> </a:t>
            </a:r>
            <a:r>
              <a:rPr lang="es-ES" sz="1600" dirty="0" err="1"/>
              <a:t>risk</a:t>
            </a:r>
            <a:r>
              <a:rPr lang="es-ES" sz="1600" dirty="0"/>
              <a:t> </a:t>
            </a:r>
            <a:r>
              <a:rPr lang="es-ES" sz="1600" dirty="0" err="1"/>
              <a:t>associated</a:t>
            </a:r>
            <a:r>
              <a:rPr lang="es-ES" sz="1600" dirty="0"/>
              <a:t> </a:t>
            </a:r>
            <a:r>
              <a:rPr lang="es-ES" sz="1600" dirty="0" err="1"/>
              <a:t>with</a:t>
            </a:r>
            <a:r>
              <a:rPr lang="es-ES" sz="1600" dirty="0"/>
              <a:t> </a:t>
            </a:r>
            <a:r>
              <a:rPr lang="es-ES" sz="1600" dirty="0" err="1"/>
              <a:t>com</a:t>
            </a:r>
            <a:r>
              <a:rPr lang="es-ES" sz="1600" dirty="0"/>
              <a:t>- </a:t>
            </a:r>
            <a:r>
              <a:rPr lang="es-ES" sz="1600" dirty="0" err="1"/>
              <a:t>modity</a:t>
            </a:r>
            <a:r>
              <a:rPr lang="es-ES" sz="1600" dirty="0"/>
              <a:t> </a:t>
            </a:r>
            <a:r>
              <a:rPr lang="es-ES" sz="1600" dirty="0" err="1"/>
              <a:t>products</a:t>
            </a:r>
            <a:r>
              <a:rPr lang="es-ES" sz="1600" dirty="0"/>
              <a:t> </a:t>
            </a:r>
            <a:r>
              <a:rPr lang="es-ES" sz="1600" dirty="0" err="1"/>
              <a:t>with</a:t>
            </a:r>
            <a:r>
              <a:rPr lang="es-ES" sz="1600" dirty="0"/>
              <a:t> </a:t>
            </a:r>
            <a:r>
              <a:rPr lang="es-ES" sz="1600" dirty="0" err="1"/>
              <a:t>high</a:t>
            </a:r>
            <a:r>
              <a:rPr lang="es-ES" sz="1600" dirty="0"/>
              <a:t> </a:t>
            </a:r>
            <a:r>
              <a:rPr lang="es-ES" sz="1600" dirty="0" err="1"/>
              <a:t>price</a:t>
            </a:r>
            <a:r>
              <a:rPr lang="es-ES" sz="1600" dirty="0"/>
              <a:t> </a:t>
            </a:r>
            <a:r>
              <a:rPr lang="es-ES" sz="1600" dirty="0" err="1"/>
              <a:t>volatility</a:t>
            </a:r>
            <a:r>
              <a:rPr lang="es-ES" sz="1600" dirty="0"/>
              <a:t>. </a:t>
            </a:r>
            <a:r>
              <a:rPr lang="es-ES" sz="1600" dirty="0" err="1"/>
              <a:t>For</a:t>
            </a:r>
            <a:r>
              <a:rPr lang="es-ES" sz="1600" dirty="0"/>
              <a:t> </a:t>
            </a:r>
            <a:r>
              <a:rPr lang="es-ES" sz="1600" dirty="0" err="1"/>
              <a:t>example</a:t>
            </a:r>
            <a:r>
              <a:rPr lang="es-ES" sz="1600" dirty="0"/>
              <a:t>, </a:t>
            </a:r>
            <a:r>
              <a:rPr lang="es-ES" sz="1600" dirty="0" err="1"/>
              <a:t>the</a:t>
            </a:r>
            <a:r>
              <a:rPr lang="es-ES" sz="1600" dirty="0"/>
              <a:t> </a:t>
            </a:r>
            <a:r>
              <a:rPr lang="es-ES" sz="1600" dirty="0" err="1"/>
              <a:t>commodity</a:t>
            </a:r>
            <a:r>
              <a:rPr lang="es-ES" sz="1600" dirty="0"/>
              <a:t> desktop </a:t>
            </a:r>
            <a:r>
              <a:rPr lang="es-ES" sz="1600" dirty="0" err="1"/>
              <a:t>computer</a:t>
            </a:r>
            <a:r>
              <a:rPr lang="es-ES" sz="1600" dirty="0"/>
              <a:t> </a:t>
            </a:r>
            <a:r>
              <a:rPr lang="es-ES" sz="1600" dirty="0" err="1"/>
              <a:t>business</a:t>
            </a:r>
            <a:r>
              <a:rPr lang="es-ES" sz="1600" dirty="0"/>
              <a:t> </a:t>
            </a:r>
            <a:r>
              <a:rPr lang="es-ES" sz="1600" dirty="0" err="1"/>
              <a:t>is</a:t>
            </a:r>
            <a:r>
              <a:rPr lang="es-ES" sz="1600" dirty="0"/>
              <a:t> </a:t>
            </a:r>
            <a:r>
              <a:rPr lang="es-ES" sz="1600" dirty="0" err="1"/>
              <a:t>driven</a:t>
            </a:r>
            <a:r>
              <a:rPr lang="es-ES" sz="1600" dirty="0"/>
              <a:t> </a:t>
            </a:r>
            <a:r>
              <a:rPr lang="es-ES" sz="1600" dirty="0" err="1"/>
              <a:t>by</a:t>
            </a:r>
            <a:r>
              <a:rPr lang="es-ES" sz="1600" dirty="0"/>
              <a:t> </a:t>
            </a:r>
            <a:r>
              <a:rPr lang="es-ES" sz="1600" dirty="0" err="1"/>
              <a:t>successive</a:t>
            </a:r>
            <a:r>
              <a:rPr lang="es-ES" sz="1600" dirty="0"/>
              <a:t> </a:t>
            </a:r>
            <a:r>
              <a:rPr lang="es-ES" sz="1600" dirty="0" err="1"/>
              <a:t>generations</a:t>
            </a:r>
            <a:r>
              <a:rPr lang="es-ES" sz="1600" dirty="0"/>
              <a:t> of </a:t>
            </a:r>
            <a:r>
              <a:rPr lang="es-ES" sz="1600" dirty="0" err="1"/>
              <a:t>com</a:t>
            </a:r>
            <a:r>
              <a:rPr lang="es-ES" sz="1600" dirty="0"/>
              <a:t>- </a:t>
            </a:r>
            <a:r>
              <a:rPr lang="es-ES" sz="1600" dirty="0" err="1"/>
              <a:t>modity</a:t>
            </a:r>
            <a:r>
              <a:rPr lang="es-ES" sz="1600" dirty="0"/>
              <a:t> </a:t>
            </a:r>
            <a:r>
              <a:rPr lang="es-ES" sz="1600" dirty="0" err="1"/>
              <a:t>components</a:t>
            </a:r>
            <a:r>
              <a:rPr lang="es-ES" sz="1600" dirty="0"/>
              <a:t> (disk drives, </a:t>
            </a:r>
            <a:r>
              <a:rPr lang="es-ES" sz="1600" dirty="0" err="1"/>
              <a:t>CPUs</a:t>
            </a:r>
            <a:r>
              <a:rPr lang="es-ES" sz="1600" dirty="0"/>
              <a:t>, DRAM </a:t>
            </a:r>
            <a:r>
              <a:rPr lang="es-ES" sz="1600" dirty="0" err="1"/>
              <a:t>memory</a:t>
            </a:r>
            <a:r>
              <a:rPr lang="es-ES" sz="1600" dirty="0"/>
              <a:t> chips, </a:t>
            </a:r>
            <a:r>
              <a:rPr lang="es-ES" sz="1600" dirty="0" err="1"/>
              <a:t>to</a:t>
            </a:r>
            <a:r>
              <a:rPr lang="es-ES" sz="1600" dirty="0"/>
              <a:t> </a:t>
            </a:r>
            <a:r>
              <a:rPr lang="es-ES" sz="1600" dirty="0" err="1"/>
              <a:t>name</a:t>
            </a:r>
            <a:r>
              <a:rPr lang="es-ES" sz="1600" dirty="0"/>
              <a:t> a </a:t>
            </a:r>
            <a:r>
              <a:rPr lang="es-ES" sz="1600" dirty="0" err="1"/>
              <a:t>few</a:t>
            </a:r>
            <a:r>
              <a:rPr lang="es-ES" sz="1600" dirty="0"/>
              <a:t>). </a:t>
            </a:r>
            <a:r>
              <a:rPr lang="es-ES" sz="1600" dirty="0" err="1"/>
              <a:t>Should</a:t>
            </a:r>
            <a:r>
              <a:rPr lang="es-ES" sz="1600" dirty="0"/>
              <a:t> a </a:t>
            </a:r>
            <a:r>
              <a:rPr lang="es-ES" sz="1600" dirty="0" err="1"/>
              <a:t>vendor</a:t>
            </a:r>
            <a:r>
              <a:rPr lang="es-ES" sz="1600" dirty="0"/>
              <a:t> </a:t>
            </a:r>
            <a:r>
              <a:rPr lang="es-ES" sz="1600" dirty="0" err="1"/>
              <a:t>purchase</a:t>
            </a:r>
            <a:r>
              <a:rPr lang="es-ES" sz="1600" dirty="0"/>
              <a:t> </a:t>
            </a:r>
            <a:r>
              <a:rPr lang="es-ES" sz="1600" dirty="0" err="1"/>
              <a:t>these</a:t>
            </a:r>
            <a:r>
              <a:rPr lang="es-ES" sz="1600" dirty="0"/>
              <a:t> </a:t>
            </a:r>
            <a:r>
              <a:rPr lang="es-ES" sz="1600" dirty="0" err="1"/>
              <a:t>items</a:t>
            </a:r>
            <a:r>
              <a:rPr lang="es-ES" sz="1600" dirty="0"/>
              <a:t> in </a:t>
            </a:r>
            <a:r>
              <a:rPr lang="es-ES" sz="1600" dirty="0" err="1"/>
              <a:t>large</a:t>
            </a:r>
            <a:r>
              <a:rPr lang="es-ES" sz="1600" dirty="0"/>
              <a:t> </a:t>
            </a:r>
            <a:r>
              <a:rPr lang="es-ES" sz="1600" dirty="0" err="1"/>
              <a:t>quantity</a:t>
            </a:r>
            <a:r>
              <a:rPr lang="es-ES" sz="1600" dirty="0"/>
              <a:t> and </a:t>
            </a:r>
            <a:r>
              <a:rPr lang="es-ES" sz="1600" dirty="0" err="1"/>
              <a:t>then</a:t>
            </a:r>
            <a:r>
              <a:rPr lang="es-ES" sz="1600" dirty="0"/>
              <a:t> come up </a:t>
            </a:r>
            <a:r>
              <a:rPr lang="es-ES" sz="1600" dirty="0" err="1"/>
              <a:t>against</a:t>
            </a:r>
            <a:r>
              <a:rPr lang="es-ES" sz="1600" dirty="0"/>
              <a:t> a </a:t>
            </a:r>
            <a:r>
              <a:rPr lang="es-ES" sz="1600" dirty="0" err="1"/>
              <a:t>low</a:t>
            </a:r>
            <a:r>
              <a:rPr lang="es-ES" sz="1600" dirty="0"/>
              <a:t>-sales </a:t>
            </a:r>
            <a:r>
              <a:rPr lang="es-ES" sz="1600" dirty="0" err="1"/>
              <a:t>quarter</a:t>
            </a:r>
            <a:r>
              <a:rPr lang="es-ES" sz="1600" dirty="0"/>
              <a:t>, </a:t>
            </a:r>
            <a:r>
              <a:rPr lang="es-ES" sz="1600" dirty="0" err="1"/>
              <a:t>that</a:t>
            </a:r>
            <a:r>
              <a:rPr lang="es-ES" sz="1600" dirty="0"/>
              <a:t> </a:t>
            </a:r>
            <a:r>
              <a:rPr lang="es-ES" sz="1600" dirty="0" err="1"/>
              <a:t>vendor</a:t>
            </a:r>
            <a:r>
              <a:rPr lang="es-ES" sz="1600" dirty="0"/>
              <a:t> </a:t>
            </a:r>
            <a:r>
              <a:rPr lang="es-ES" sz="1600" dirty="0" err="1"/>
              <a:t>might</a:t>
            </a:r>
            <a:r>
              <a:rPr lang="es-ES" sz="1600" dirty="0"/>
              <a:t> be </a:t>
            </a:r>
            <a:r>
              <a:rPr lang="es-ES" sz="1600" dirty="0" err="1"/>
              <a:t>stuck</a:t>
            </a:r>
            <a:r>
              <a:rPr lang="es-ES" sz="1600" dirty="0"/>
              <a:t> </a:t>
            </a:r>
            <a:r>
              <a:rPr lang="es-ES" sz="1600" dirty="0" err="1"/>
              <a:t>with</a:t>
            </a:r>
            <a:r>
              <a:rPr lang="es-ES" sz="1600" dirty="0"/>
              <a:t> </a:t>
            </a:r>
            <a:r>
              <a:rPr lang="es-ES" sz="1600" dirty="0" err="1"/>
              <a:t>components</a:t>
            </a:r>
            <a:r>
              <a:rPr lang="es-ES" sz="1600" dirty="0"/>
              <a:t> </a:t>
            </a:r>
            <a:r>
              <a:rPr lang="es-ES" sz="1600" dirty="0" err="1"/>
              <a:t>sitting</a:t>
            </a:r>
            <a:r>
              <a:rPr lang="es-ES" sz="1600" dirty="0"/>
              <a:t> </a:t>
            </a:r>
            <a:r>
              <a:rPr lang="es-ES" sz="1600" dirty="0" err="1"/>
              <a:t>on</a:t>
            </a:r>
            <a:r>
              <a:rPr lang="es-ES" sz="1600" dirty="0"/>
              <a:t> </a:t>
            </a:r>
            <a:r>
              <a:rPr lang="es-ES" sz="1600" dirty="0" err="1"/>
              <a:t>the</a:t>
            </a:r>
            <a:r>
              <a:rPr lang="es-ES" sz="1600" dirty="0"/>
              <a:t> </a:t>
            </a:r>
            <a:r>
              <a:rPr lang="es-ES" sz="1600" dirty="0" err="1"/>
              <a:t>shelf</a:t>
            </a:r>
            <a:r>
              <a:rPr lang="es-ES" sz="1600" dirty="0"/>
              <a:t> </a:t>
            </a:r>
            <a:r>
              <a:rPr lang="es-ES" sz="1600" dirty="0" err="1"/>
              <a:t>whose</a:t>
            </a:r>
            <a:r>
              <a:rPr lang="es-ES" sz="1600" dirty="0"/>
              <a:t> </a:t>
            </a:r>
            <a:r>
              <a:rPr lang="es-ES" sz="1600" dirty="0" err="1"/>
              <a:t>commodity</a:t>
            </a:r>
            <a:r>
              <a:rPr lang="es-ES" sz="1600" dirty="0"/>
              <a:t> </a:t>
            </a:r>
            <a:r>
              <a:rPr lang="es-ES" sz="1600" dirty="0" err="1"/>
              <a:t>value</a:t>
            </a:r>
            <a:r>
              <a:rPr lang="es-ES" sz="1600" dirty="0"/>
              <a:t> </a:t>
            </a:r>
            <a:r>
              <a:rPr lang="es-ES" sz="1600" dirty="0" err="1"/>
              <a:t>is</a:t>
            </a:r>
            <a:r>
              <a:rPr lang="es-ES" sz="1600" dirty="0"/>
              <a:t> </a:t>
            </a:r>
            <a:r>
              <a:rPr lang="es-ES" sz="1600" dirty="0" err="1"/>
              <a:t>rapidly</a:t>
            </a:r>
            <a:r>
              <a:rPr lang="es-ES" sz="1600" dirty="0"/>
              <a:t> </a:t>
            </a:r>
            <a:r>
              <a:rPr lang="es-ES" sz="1600" dirty="0" err="1"/>
              <a:t>declining</a:t>
            </a:r>
            <a:r>
              <a:rPr lang="es-ES" sz="1600" dirty="0"/>
              <a:t>. </a:t>
            </a:r>
            <a:r>
              <a:rPr lang="es-ES" sz="1600" dirty="0" err="1"/>
              <a:t>To</a:t>
            </a:r>
            <a:r>
              <a:rPr lang="es-ES" sz="1600" dirty="0"/>
              <a:t> </a:t>
            </a:r>
            <a:r>
              <a:rPr lang="es-ES" sz="1600" dirty="0" err="1"/>
              <a:t>alleviate</a:t>
            </a:r>
            <a:r>
              <a:rPr lang="es-ES" sz="1600" dirty="0"/>
              <a:t> </a:t>
            </a:r>
            <a:r>
              <a:rPr lang="es-ES" sz="1600" dirty="0" err="1"/>
              <a:t>this</a:t>
            </a:r>
            <a:r>
              <a:rPr lang="es-ES" sz="1600" dirty="0"/>
              <a:t>, </a:t>
            </a:r>
            <a:r>
              <a:rPr lang="es-ES" sz="1600" dirty="0" err="1"/>
              <a:t>the</a:t>
            </a:r>
            <a:r>
              <a:rPr lang="es-ES" sz="1600" dirty="0"/>
              <a:t> </a:t>
            </a:r>
            <a:r>
              <a:rPr lang="es-ES" sz="1600" dirty="0" err="1"/>
              <a:t>knowledge</a:t>
            </a:r>
            <a:r>
              <a:rPr lang="es-ES" sz="1600" dirty="0"/>
              <a:t> of </a:t>
            </a:r>
            <a:r>
              <a:rPr lang="es-ES" sz="1600" dirty="0" err="1"/>
              <a:t>how</a:t>
            </a:r>
            <a:r>
              <a:rPr lang="es-ES" sz="1600" dirty="0"/>
              <a:t> </a:t>
            </a:r>
            <a:r>
              <a:rPr lang="es-ES" sz="1600" dirty="0" err="1"/>
              <a:t>quickly</a:t>
            </a:r>
            <a:r>
              <a:rPr lang="es-ES" sz="1600" dirty="0"/>
              <a:t> </a:t>
            </a:r>
            <a:r>
              <a:rPr lang="es-ES" sz="1600" dirty="0" err="1"/>
              <a:t>the</a:t>
            </a:r>
            <a:r>
              <a:rPr lang="es-ES" sz="1600" dirty="0"/>
              <a:t> </a:t>
            </a:r>
            <a:r>
              <a:rPr lang="es-ES" sz="1600" dirty="0" err="1"/>
              <a:t>production</a:t>
            </a:r>
            <a:r>
              <a:rPr lang="es-ES" sz="1600" dirty="0"/>
              <a:t> </a:t>
            </a:r>
            <a:r>
              <a:rPr lang="es-ES" sz="1600" dirty="0" err="1"/>
              <a:t>team</a:t>
            </a:r>
            <a:r>
              <a:rPr lang="es-ES" sz="1600" dirty="0"/>
              <a:t> can </a:t>
            </a:r>
            <a:r>
              <a:rPr lang="es-ES" sz="1600" dirty="0" err="1"/>
              <a:t>assemble</a:t>
            </a:r>
            <a:r>
              <a:rPr lang="es-ES" sz="1600" dirty="0"/>
              <a:t> a </a:t>
            </a:r>
            <a:r>
              <a:rPr lang="es-ES" sz="1600" dirty="0" err="1"/>
              <a:t>product</a:t>
            </a:r>
            <a:r>
              <a:rPr lang="es-ES" sz="1600" dirty="0"/>
              <a:t>, </a:t>
            </a:r>
            <a:r>
              <a:rPr lang="es-ES" sz="1600" dirty="0" err="1"/>
              <a:t>along</a:t>
            </a:r>
            <a:r>
              <a:rPr lang="es-ES" sz="1600" dirty="0"/>
              <a:t> </a:t>
            </a:r>
            <a:r>
              <a:rPr lang="es-ES" sz="1600" dirty="0" err="1"/>
              <a:t>with</a:t>
            </a:r>
            <a:r>
              <a:rPr lang="es-ES" sz="1600" dirty="0"/>
              <a:t> sales </a:t>
            </a:r>
            <a:r>
              <a:rPr lang="es-ES" sz="1600" dirty="0" err="1"/>
              <a:t>channel</a:t>
            </a:r>
            <a:r>
              <a:rPr lang="es-ES" sz="1600" dirty="0"/>
              <a:t> </a:t>
            </a:r>
            <a:r>
              <a:rPr lang="es-ES" sz="1600" dirty="0" err="1"/>
              <a:t>information</a:t>
            </a:r>
            <a:r>
              <a:rPr lang="es-ES" sz="1600" dirty="0"/>
              <a:t> and </a:t>
            </a:r>
            <a:r>
              <a:rPr lang="es-ES" sz="1600" dirty="0" err="1"/>
              <a:t>supplier</a:t>
            </a:r>
            <a:r>
              <a:rPr lang="es-ES" sz="1600" dirty="0"/>
              <a:t> </a:t>
            </a:r>
            <a:r>
              <a:rPr lang="es-ES" sz="1600" dirty="0" err="1"/>
              <a:t>information</a:t>
            </a:r>
            <a:r>
              <a:rPr lang="es-ES" sz="1600" dirty="0"/>
              <a:t> (</a:t>
            </a:r>
            <a:r>
              <a:rPr lang="es-ES" sz="1600" dirty="0" err="1"/>
              <a:t>see</a:t>
            </a:r>
            <a:r>
              <a:rPr lang="es-ES" sz="1600" dirty="0"/>
              <a:t> Sales </a:t>
            </a:r>
            <a:r>
              <a:rPr lang="es-ES" sz="1600" dirty="0" err="1"/>
              <a:t>Channel</a:t>
            </a:r>
            <a:r>
              <a:rPr lang="es-ES" sz="1600" dirty="0"/>
              <a:t> </a:t>
            </a:r>
            <a:r>
              <a:rPr lang="es-ES" sz="1600" dirty="0" err="1"/>
              <a:t>Analytics</a:t>
            </a:r>
            <a:r>
              <a:rPr lang="es-ES" sz="1600" dirty="0"/>
              <a:t> and </a:t>
            </a:r>
            <a:r>
              <a:rPr lang="es-ES" sz="1600" dirty="0" err="1"/>
              <a:t>Supply</a:t>
            </a:r>
            <a:r>
              <a:rPr lang="es-ES" sz="1600" dirty="0"/>
              <a:t> </a:t>
            </a:r>
            <a:r>
              <a:rPr lang="es-ES" sz="1600" dirty="0" err="1"/>
              <a:t>Chain</a:t>
            </a:r>
            <a:r>
              <a:rPr lang="es-ES" sz="1600" dirty="0"/>
              <a:t> </a:t>
            </a:r>
            <a:r>
              <a:rPr lang="es-ES" sz="1600" dirty="0" err="1"/>
              <a:t>Analytics</a:t>
            </a:r>
            <a:r>
              <a:rPr lang="es-ES" sz="1600" dirty="0"/>
              <a:t> </a:t>
            </a:r>
            <a:r>
              <a:rPr lang="es-ES" sz="1600" dirty="0" err="1"/>
              <a:t>on</a:t>
            </a:r>
            <a:r>
              <a:rPr lang="es-ES" sz="1600" dirty="0"/>
              <a:t> page 21) can </a:t>
            </a:r>
            <a:r>
              <a:rPr lang="es-ES" sz="1600" dirty="0" err="1"/>
              <a:t>help</a:t>
            </a:r>
            <a:r>
              <a:rPr lang="es-ES" sz="1600" dirty="0"/>
              <a:t> in </a:t>
            </a:r>
            <a:r>
              <a:rPr lang="es-ES" sz="1600" dirty="0" err="1"/>
              <a:t>accurately</a:t>
            </a:r>
            <a:r>
              <a:rPr lang="es-ES" sz="1600" dirty="0"/>
              <a:t> </a:t>
            </a:r>
            <a:r>
              <a:rPr lang="es-ES" sz="1600" dirty="0" err="1"/>
              <a:t>delivering</a:t>
            </a:r>
            <a:r>
              <a:rPr lang="es-ES" sz="1600" dirty="0"/>
              <a:t> </a:t>
            </a:r>
            <a:r>
              <a:rPr lang="es-ES" sz="1600" dirty="0" err="1"/>
              <a:t>products</a:t>
            </a:r>
            <a:r>
              <a:rPr lang="es-ES" sz="1600" dirty="0"/>
              <a:t> </a:t>
            </a:r>
            <a:r>
              <a:rPr lang="es-ES" sz="1600" dirty="0" err="1"/>
              <a:t>built</a:t>
            </a:r>
            <a:r>
              <a:rPr lang="es-ES" sz="1600" dirty="0"/>
              <a:t> </a:t>
            </a:r>
            <a:r>
              <a:rPr lang="es-ES" sz="1600" dirty="0" err="1"/>
              <a:t>to</a:t>
            </a:r>
            <a:r>
              <a:rPr lang="es-ES" sz="1600" dirty="0"/>
              <a:t> </a:t>
            </a:r>
            <a:r>
              <a:rPr lang="es-ES" sz="1600" dirty="0" err="1"/>
              <a:t>customer</a:t>
            </a:r>
            <a:r>
              <a:rPr lang="es-ES" sz="1600" dirty="0"/>
              <a:t> </a:t>
            </a:r>
            <a:r>
              <a:rPr lang="es-ES" sz="1600" dirty="0" err="1"/>
              <a:t>order</a:t>
            </a:r>
            <a:r>
              <a:rPr lang="es-ES" sz="1600" dirty="0"/>
              <a:t> </a:t>
            </a:r>
            <a:r>
              <a:rPr lang="es-ES" sz="1600" dirty="0" err="1"/>
              <a:t>within</a:t>
            </a:r>
            <a:r>
              <a:rPr lang="es-ES" sz="1600" dirty="0"/>
              <a:t> a </a:t>
            </a:r>
            <a:r>
              <a:rPr lang="es-ES" sz="1600" dirty="0" err="1"/>
              <a:t>predictable</a:t>
            </a:r>
            <a:r>
              <a:rPr lang="es-ES" sz="1600" dirty="0"/>
              <a:t> </a:t>
            </a:r>
            <a:r>
              <a:rPr lang="es-ES" sz="1600" dirty="0" err="1"/>
              <a:t>amount</a:t>
            </a:r>
            <a:r>
              <a:rPr lang="es-ES" sz="1600" dirty="0"/>
              <a:t> of time. </a:t>
            </a:r>
          </a:p>
        </p:txBody>
      </p:sp>
      <p:sp>
        <p:nvSpPr>
          <p:cNvPr id="5" name="CuadroTexto 4"/>
          <p:cNvSpPr txBox="1"/>
          <p:nvPr/>
        </p:nvSpPr>
        <p:spPr>
          <a:xfrm>
            <a:off x="6312025" y="980729"/>
            <a:ext cx="4248471" cy="2185214"/>
          </a:xfrm>
          <a:prstGeom prst="rect">
            <a:avLst/>
          </a:prstGeom>
          <a:noFill/>
        </p:spPr>
        <p:txBody>
          <a:bodyPr wrap="square" rtlCol="0">
            <a:spAutoFit/>
          </a:bodyPr>
          <a:lstStyle/>
          <a:p>
            <a:r>
              <a:rPr lang="es-ES" sz="2000" b="1" dirty="0" err="1">
                <a:solidFill>
                  <a:srgbClr val="FF6600"/>
                </a:solidFill>
              </a:rPr>
              <a:t>Asset</a:t>
            </a:r>
            <a:r>
              <a:rPr lang="es-ES" sz="2000" b="1" dirty="0">
                <a:solidFill>
                  <a:srgbClr val="FF6600"/>
                </a:solidFill>
              </a:rPr>
              <a:t> Management and </a:t>
            </a:r>
            <a:r>
              <a:rPr lang="es-ES" sz="2000" b="1" dirty="0" err="1">
                <a:solidFill>
                  <a:srgbClr val="FF6600"/>
                </a:solidFill>
              </a:rPr>
              <a:t>Resource</a:t>
            </a:r>
            <a:r>
              <a:rPr lang="es-ES" sz="2000" b="1" dirty="0">
                <a:solidFill>
                  <a:srgbClr val="FF6600"/>
                </a:solidFill>
              </a:rPr>
              <a:t> </a:t>
            </a:r>
            <a:r>
              <a:rPr lang="es-ES" sz="2000" b="1" dirty="0" err="1">
                <a:solidFill>
                  <a:srgbClr val="FF6600"/>
                </a:solidFill>
              </a:rPr>
              <a:t>Planning</a:t>
            </a:r>
            <a:r>
              <a:rPr lang="es-ES" sz="2000" b="1" dirty="0">
                <a:solidFill>
                  <a:srgbClr val="FF6600"/>
                </a:solidFill>
              </a:rPr>
              <a:t>.</a:t>
            </a:r>
          </a:p>
          <a:p>
            <a:r>
              <a:rPr lang="es-ES" sz="1600" dirty="0" err="1"/>
              <a:t>Utilization</a:t>
            </a:r>
            <a:r>
              <a:rPr lang="es-ES" sz="1600" dirty="0"/>
              <a:t>, </a:t>
            </a:r>
            <a:r>
              <a:rPr lang="es-ES" sz="1600" dirty="0" err="1"/>
              <a:t>productivity</a:t>
            </a:r>
            <a:r>
              <a:rPr lang="es-ES" sz="1600" dirty="0"/>
              <a:t>, and </a:t>
            </a:r>
            <a:r>
              <a:rPr lang="es-ES" sz="1600" dirty="0" err="1"/>
              <a:t>asset</a:t>
            </a:r>
            <a:r>
              <a:rPr lang="es-ES" sz="1600" dirty="0"/>
              <a:t> </a:t>
            </a:r>
            <a:r>
              <a:rPr lang="es-ES" sz="1600" dirty="0" err="1"/>
              <a:t>lifecycle</a:t>
            </a:r>
            <a:r>
              <a:rPr lang="es-ES" sz="1600" dirty="0"/>
              <a:t> </a:t>
            </a:r>
            <a:r>
              <a:rPr lang="es-ES" sz="1600" dirty="0" err="1"/>
              <a:t>information</a:t>
            </a:r>
            <a:r>
              <a:rPr lang="es-ES" sz="1600" dirty="0"/>
              <a:t> can be </a:t>
            </a:r>
            <a:r>
              <a:rPr lang="es-ES" sz="1600" dirty="0" err="1"/>
              <a:t>integrated</a:t>
            </a:r>
            <a:r>
              <a:rPr lang="es-ES" sz="1600" dirty="0"/>
              <a:t> </a:t>
            </a:r>
            <a:r>
              <a:rPr lang="es-ES" sz="1600" dirty="0" err="1"/>
              <a:t>through</a:t>
            </a:r>
            <a:r>
              <a:rPr lang="es-ES" sz="1600" dirty="0"/>
              <a:t> </a:t>
            </a:r>
            <a:r>
              <a:rPr lang="es-ES" sz="1600" dirty="0" err="1"/>
              <a:t>business</a:t>
            </a:r>
            <a:r>
              <a:rPr lang="es-ES" sz="1600" dirty="0"/>
              <a:t> </a:t>
            </a:r>
            <a:r>
              <a:rPr lang="es-ES" sz="1600" dirty="0" err="1"/>
              <a:t>analytics</a:t>
            </a:r>
            <a:r>
              <a:rPr lang="es-ES" sz="1600" dirty="0"/>
              <a:t> </a:t>
            </a:r>
            <a:r>
              <a:rPr lang="es-ES" sz="1600" dirty="0" err="1"/>
              <a:t>to</a:t>
            </a:r>
            <a:r>
              <a:rPr lang="es-ES" sz="1600" dirty="0"/>
              <a:t> </a:t>
            </a:r>
            <a:r>
              <a:rPr lang="es-ES" sz="1600" dirty="0" err="1"/>
              <a:t>provide</a:t>
            </a:r>
            <a:r>
              <a:rPr lang="es-ES" sz="1600" dirty="0"/>
              <a:t> </a:t>
            </a:r>
            <a:r>
              <a:rPr lang="es-ES" sz="1600" dirty="0" err="1"/>
              <a:t>insight</a:t>
            </a:r>
            <a:r>
              <a:rPr lang="es-ES" sz="1600" dirty="0"/>
              <a:t> </a:t>
            </a:r>
            <a:r>
              <a:rPr lang="es-ES" sz="1600" dirty="0" err="1"/>
              <a:t>into</a:t>
            </a:r>
            <a:r>
              <a:rPr lang="es-ES" sz="1600" dirty="0"/>
              <a:t> short- and </a:t>
            </a:r>
            <a:r>
              <a:rPr lang="es-ES" sz="1600" dirty="0" err="1"/>
              <a:t>long-term</a:t>
            </a:r>
            <a:r>
              <a:rPr lang="es-ES" sz="1600" dirty="0"/>
              <a:t> </a:t>
            </a:r>
            <a:r>
              <a:rPr lang="es-ES" sz="1600" dirty="0" err="1"/>
              <a:t>resource</a:t>
            </a:r>
            <a:r>
              <a:rPr lang="es-ES" sz="1600" dirty="0"/>
              <a:t> plan- </a:t>
            </a:r>
            <a:r>
              <a:rPr lang="es-ES" sz="1600" dirty="0" err="1"/>
              <a:t>ning</a:t>
            </a:r>
            <a:r>
              <a:rPr lang="es-ES" sz="1600" dirty="0"/>
              <a:t>, as </a:t>
            </a:r>
            <a:r>
              <a:rPr lang="es-ES" sz="1600" dirty="0" err="1"/>
              <a:t>well</a:t>
            </a:r>
            <a:r>
              <a:rPr lang="es-ES" sz="1600" dirty="0"/>
              <a:t> as </a:t>
            </a:r>
            <a:r>
              <a:rPr lang="es-ES" sz="1600" dirty="0" err="1"/>
              <a:t>exposing</a:t>
            </a:r>
            <a:r>
              <a:rPr lang="es-ES" sz="1600" dirty="0"/>
              <a:t> </a:t>
            </a:r>
            <a:r>
              <a:rPr lang="es-ES" sz="1600" dirty="0" err="1"/>
              <a:t>optimal</a:t>
            </a:r>
            <a:r>
              <a:rPr lang="es-ES" sz="1600" dirty="0"/>
              <a:t> </a:t>
            </a:r>
            <a:r>
              <a:rPr lang="es-ES" sz="1600" dirty="0" err="1"/>
              <a:t>ways</a:t>
            </a:r>
            <a:r>
              <a:rPr lang="es-ES" sz="1600" dirty="0"/>
              <a:t> </a:t>
            </a:r>
            <a:r>
              <a:rPr lang="es-ES" sz="1600" dirty="0" err="1"/>
              <a:t>to</a:t>
            </a:r>
            <a:r>
              <a:rPr lang="es-ES" sz="1600" dirty="0"/>
              <a:t> </a:t>
            </a:r>
            <a:r>
              <a:rPr lang="es-ES" sz="1600" dirty="0" err="1"/>
              <a:t>manage</a:t>
            </a:r>
            <a:r>
              <a:rPr lang="es-ES" sz="1600" dirty="0"/>
              <a:t> </a:t>
            </a:r>
            <a:r>
              <a:rPr lang="es-ES" sz="1600" dirty="0" err="1"/>
              <a:t>corporate</a:t>
            </a:r>
            <a:r>
              <a:rPr lang="es-ES" sz="1600" dirty="0"/>
              <a:t> </a:t>
            </a:r>
            <a:r>
              <a:rPr lang="es-ES" sz="1600" dirty="0" err="1"/>
              <a:t>assets</a:t>
            </a:r>
            <a:r>
              <a:rPr lang="es-ES" sz="1600" dirty="0"/>
              <a:t> </a:t>
            </a:r>
            <a:r>
              <a:rPr lang="es-ES" sz="1600" dirty="0" err="1"/>
              <a:t>to</a:t>
            </a:r>
            <a:r>
              <a:rPr lang="es-ES" sz="1600" dirty="0"/>
              <a:t> </a:t>
            </a:r>
            <a:r>
              <a:rPr lang="es-ES" sz="1600" dirty="0" err="1"/>
              <a:t>support</a:t>
            </a:r>
            <a:r>
              <a:rPr lang="es-ES" sz="1600" dirty="0"/>
              <a:t> </a:t>
            </a:r>
            <a:r>
              <a:rPr lang="es-ES" sz="1600" dirty="0" err="1"/>
              <a:t>the</a:t>
            </a:r>
            <a:r>
              <a:rPr lang="es-ES" sz="1600" dirty="0"/>
              <a:t> </a:t>
            </a:r>
            <a:r>
              <a:rPr lang="es-ES" sz="1600" dirty="0" err="1"/>
              <a:t>resource</a:t>
            </a:r>
            <a:r>
              <a:rPr lang="es-ES" sz="1600" dirty="0"/>
              <a:t> plan.</a:t>
            </a:r>
          </a:p>
        </p:txBody>
      </p:sp>
    </p:spTree>
    <p:extLst>
      <p:ext uri="{BB962C8B-B14F-4D97-AF65-F5344CB8AC3E}">
        <p14:creationId xmlns:p14="http://schemas.microsoft.com/office/powerpoint/2010/main" val="2516398192"/>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r>
              <a:rPr lang="en-IE" sz="5400" b="1" dirty="0">
                <a:solidFill>
                  <a:srgbClr val="C00000"/>
                </a:solidFill>
              </a:rPr>
              <a:t>How to adopt.</a:t>
            </a:r>
          </a:p>
        </p:txBody>
      </p:sp>
    </p:spTree>
    <p:extLst>
      <p:ext uri="{BB962C8B-B14F-4D97-AF65-F5344CB8AC3E}">
        <p14:creationId xmlns:p14="http://schemas.microsoft.com/office/powerpoint/2010/main" val="3976546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ca-ES" dirty="0"/>
              <a:t>Sales </a:t>
            </a:r>
            <a:r>
              <a:rPr lang="ca-ES" dirty="0" err="1"/>
              <a:t>Channel</a:t>
            </a:r>
            <a:r>
              <a:rPr lang="ca-ES" dirty="0"/>
              <a:t> </a:t>
            </a:r>
            <a:r>
              <a:rPr lang="ca-ES" dirty="0" err="1"/>
              <a:t>Analytics</a:t>
            </a:r>
            <a:endParaRPr lang="ca-ES" dirty="0"/>
          </a:p>
        </p:txBody>
      </p:sp>
      <p:sp>
        <p:nvSpPr>
          <p:cNvPr id="4" name="CuadroTexto 3"/>
          <p:cNvSpPr txBox="1"/>
          <p:nvPr/>
        </p:nvSpPr>
        <p:spPr>
          <a:xfrm>
            <a:off x="1703513" y="980729"/>
            <a:ext cx="4248471" cy="3847207"/>
          </a:xfrm>
          <a:prstGeom prst="rect">
            <a:avLst/>
          </a:prstGeom>
          <a:noFill/>
        </p:spPr>
        <p:txBody>
          <a:bodyPr wrap="square" rtlCol="0">
            <a:spAutoFit/>
          </a:bodyPr>
          <a:lstStyle/>
          <a:p>
            <a:r>
              <a:rPr lang="es-ES" sz="2000" b="1" dirty="0">
                <a:solidFill>
                  <a:srgbClr val="FF6600"/>
                </a:solidFill>
              </a:rPr>
              <a:t>Marketing.</a:t>
            </a:r>
          </a:p>
          <a:p>
            <a:r>
              <a:rPr lang="es-ES" sz="1600" dirty="0" err="1"/>
              <a:t>Both</a:t>
            </a:r>
            <a:r>
              <a:rPr lang="es-ES" sz="1600" dirty="0"/>
              <a:t> </a:t>
            </a:r>
            <a:r>
              <a:rPr lang="es-ES" sz="1600" dirty="0" err="1"/>
              <a:t>the</a:t>
            </a:r>
            <a:r>
              <a:rPr lang="es-ES" sz="1600" dirty="0"/>
              <a:t> </a:t>
            </a:r>
            <a:r>
              <a:rPr lang="es-ES" sz="1600" dirty="0" err="1"/>
              <a:t>ability</a:t>
            </a:r>
            <a:r>
              <a:rPr lang="es-ES" sz="1600" dirty="0"/>
              <a:t> </a:t>
            </a:r>
            <a:r>
              <a:rPr lang="es-ES" sz="1600" dirty="0" err="1"/>
              <a:t>to</a:t>
            </a:r>
            <a:r>
              <a:rPr lang="es-ES" sz="1600" dirty="0"/>
              <a:t> fine-tune a marketing </a:t>
            </a:r>
            <a:r>
              <a:rPr lang="es-ES" sz="1600" dirty="0" err="1"/>
              <a:t>program</a:t>
            </a:r>
            <a:r>
              <a:rPr lang="es-ES" sz="1600" dirty="0"/>
              <a:t> and </a:t>
            </a:r>
            <a:r>
              <a:rPr lang="es-ES" sz="1600" dirty="0" err="1"/>
              <a:t>the</a:t>
            </a:r>
            <a:r>
              <a:rPr lang="es-ES" sz="1600" dirty="0"/>
              <a:t> </a:t>
            </a:r>
            <a:r>
              <a:rPr lang="es-ES" sz="1600" dirty="0" err="1"/>
              <a:t>ability</a:t>
            </a:r>
            <a:r>
              <a:rPr lang="es-ES" sz="1600" dirty="0"/>
              <a:t> </a:t>
            </a:r>
            <a:r>
              <a:rPr lang="es-ES" sz="1600" dirty="0" err="1"/>
              <a:t>to</a:t>
            </a:r>
            <a:r>
              <a:rPr lang="es-ES" sz="1600" dirty="0"/>
              <a:t> determine marketing </a:t>
            </a:r>
            <a:r>
              <a:rPr lang="es-ES" sz="1600" dirty="0" err="1"/>
              <a:t>effectiveness</a:t>
            </a:r>
            <a:r>
              <a:rPr lang="es-ES" sz="1600" dirty="0"/>
              <a:t> can be </a:t>
            </a:r>
            <a:r>
              <a:rPr lang="es-ES" sz="1600" dirty="0" err="1"/>
              <a:t>derived</a:t>
            </a:r>
            <a:r>
              <a:rPr lang="es-ES" sz="1600" dirty="0"/>
              <a:t> </a:t>
            </a:r>
            <a:r>
              <a:rPr lang="es-ES" sz="1600" dirty="0" err="1"/>
              <a:t>through</a:t>
            </a:r>
            <a:r>
              <a:rPr lang="es-ES" sz="1600" dirty="0"/>
              <a:t> sales </a:t>
            </a:r>
            <a:r>
              <a:rPr lang="es-ES" sz="1600" dirty="0" err="1"/>
              <a:t>channel</a:t>
            </a:r>
            <a:r>
              <a:rPr lang="es-ES" sz="1600" dirty="0"/>
              <a:t> </a:t>
            </a:r>
            <a:r>
              <a:rPr lang="es-ES" sz="1600" dirty="0" err="1"/>
              <a:t>analytics</a:t>
            </a:r>
            <a:r>
              <a:rPr lang="es-ES" sz="1600" dirty="0"/>
              <a:t>. A </a:t>
            </a:r>
            <a:r>
              <a:rPr lang="es-ES" sz="1600" dirty="0" err="1"/>
              <a:t>typical</a:t>
            </a:r>
            <a:r>
              <a:rPr lang="es-ES" sz="1600" dirty="0"/>
              <a:t> </a:t>
            </a:r>
            <a:r>
              <a:rPr lang="es-ES" sz="1600" dirty="0" err="1"/>
              <a:t>iterative</a:t>
            </a:r>
            <a:r>
              <a:rPr lang="es-ES" sz="1600" dirty="0"/>
              <a:t> </a:t>
            </a:r>
            <a:r>
              <a:rPr lang="es-ES" sz="1600" dirty="0" err="1"/>
              <a:t>process</a:t>
            </a:r>
            <a:r>
              <a:rPr lang="es-ES" sz="1600" dirty="0"/>
              <a:t> </a:t>
            </a:r>
            <a:r>
              <a:rPr lang="es-ES" sz="1600" dirty="0" err="1"/>
              <a:t>would</a:t>
            </a:r>
            <a:r>
              <a:rPr lang="es-ES" sz="1600" dirty="0"/>
              <a:t> be </a:t>
            </a:r>
            <a:r>
              <a:rPr lang="es-ES" sz="1600" dirty="0" err="1"/>
              <a:t>to</a:t>
            </a:r>
            <a:r>
              <a:rPr lang="es-ES" sz="1600" dirty="0"/>
              <a:t> </a:t>
            </a:r>
            <a:r>
              <a:rPr lang="es-ES" sz="1600" dirty="0" err="1"/>
              <a:t>identify</a:t>
            </a:r>
            <a:r>
              <a:rPr lang="es-ES" sz="1600" dirty="0"/>
              <a:t> a marketing </a:t>
            </a:r>
            <a:r>
              <a:rPr lang="es-ES" sz="1600" dirty="0" err="1"/>
              <a:t>strategy</a:t>
            </a:r>
            <a:r>
              <a:rPr lang="es-ES" sz="1600" dirty="0"/>
              <a:t> </a:t>
            </a:r>
            <a:r>
              <a:rPr lang="es-ES" sz="1600" dirty="0" err="1"/>
              <a:t>based</a:t>
            </a:r>
            <a:r>
              <a:rPr lang="es-ES" sz="1600" dirty="0"/>
              <a:t> </a:t>
            </a:r>
            <a:r>
              <a:rPr lang="es-ES" sz="1600" dirty="0" err="1"/>
              <a:t>on</a:t>
            </a:r>
            <a:r>
              <a:rPr lang="es-ES" sz="1600" dirty="0"/>
              <a:t> </a:t>
            </a:r>
            <a:r>
              <a:rPr lang="es-ES" sz="1600" dirty="0" err="1"/>
              <a:t>an</a:t>
            </a:r>
            <a:r>
              <a:rPr lang="es-ES" sz="1600" dirty="0"/>
              <a:t> </a:t>
            </a:r>
            <a:r>
              <a:rPr lang="es-ES" sz="1600" dirty="0" err="1"/>
              <a:t>analysis</a:t>
            </a:r>
            <a:r>
              <a:rPr lang="es-ES" sz="1600" dirty="0"/>
              <a:t> of a </a:t>
            </a:r>
            <a:r>
              <a:rPr lang="es-ES" sz="1600" dirty="0" err="1"/>
              <a:t>clustering</a:t>
            </a:r>
            <a:r>
              <a:rPr lang="es-ES" sz="1600" dirty="0"/>
              <a:t> of </a:t>
            </a:r>
            <a:r>
              <a:rPr lang="es-ES" sz="1600" dirty="0" err="1"/>
              <a:t>customers</a:t>
            </a:r>
            <a:r>
              <a:rPr lang="es-ES" sz="1600" dirty="0"/>
              <a:t> </a:t>
            </a:r>
            <a:r>
              <a:rPr lang="es-ES" sz="1600" dirty="0" err="1"/>
              <a:t>by</a:t>
            </a:r>
            <a:r>
              <a:rPr lang="es-ES" sz="1600" dirty="0"/>
              <a:t> </a:t>
            </a:r>
            <a:r>
              <a:rPr lang="es-ES" sz="1600" dirty="0" err="1"/>
              <a:t>profile</a:t>
            </a:r>
            <a:r>
              <a:rPr lang="es-ES" sz="1600" dirty="0"/>
              <a:t> and </a:t>
            </a:r>
            <a:r>
              <a:rPr lang="es-ES" sz="1600" dirty="0" err="1"/>
              <a:t>then</a:t>
            </a:r>
            <a:r>
              <a:rPr lang="es-ES" sz="1600" dirty="0"/>
              <a:t> </a:t>
            </a:r>
            <a:r>
              <a:rPr lang="es-ES" sz="1600" dirty="0" err="1"/>
              <a:t>to</a:t>
            </a:r>
            <a:r>
              <a:rPr lang="es-ES" sz="1600" dirty="0"/>
              <a:t> </a:t>
            </a:r>
            <a:r>
              <a:rPr lang="es-ES" sz="1600" dirty="0" err="1"/>
              <a:t>implement</a:t>
            </a:r>
            <a:r>
              <a:rPr lang="es-ES" sz="1600" dirty="0"/>
              <a:t> </a:t>
            </a:r>
            <a:r>
              <a:rPr lang="es-ES" sz="1600" dirty="0" err="1"/>
              <a:t>that</a:t>
            </a:r>
            <a:r>
              <a:rPr lang="es-ES" sz="1600" dirty="0"/>
              <a:t> </a:t>
            </a:r>
            <a:r>
              <a:rPr lang="es-ES" sz="1600" dirty="0" err="1"/>
              <a:t>strategy</a:t>
            </a:r>
            <a:r>
              <a:rPr lang="es-ES" sz="1600" dirty="0"/>
              <a:t>. </a:t>
            </a:r>
            <a:r>
              <a:rPr lang="es-ES" sz="1600" dirty="0" err="1"/>
              <a:t>The</a:t>
            </a:r>
            <a:r>
              <a:rPr lang="es-ES" sz="1600" dirty="0"/>
              <a:t> </a:t>
            </a:r>
            <a:r>
              <a:rPr lang="es-ES" sz="1600" dirty="0" err="1"/>
              <a:t>effectiveness</a:t>
            </a:r>
            <a:r>
              <a:rPr lang="es-ES" sz="1600" dirty="0"/>
              <a:t> of </a:t>
            </a:r>
            <a:r>
              <a:rPr lang="es-ES" sz="1600" dirty="0" err="1"/>
              <a:t>the</a:t>
            </a:r>
            <a:r>
              <a:rPr lang="es-ES" sz="1600" dirty="0"/>
              <a:t> </a:t>
            </a:r>
            <a:r>
              <a:rPr lang="es-ES" sz="1600" dirty="0" err="1"/>
              <a:t>strategy</a:t>
            </a:r>
            <a:r>
              <a:rPr lang="es-ES" sz="1600" dirty="0"/>
              <a:t> </a:t>
            </a:r>
            <a:r>
              <a:rPr lang="es-ES" sz="1600" dirty="0" err="1"/>
              <a:t>will</a:t>
            </a:r>
            <a:r>
              <a:rPr lang="es-ES" sz="1600" dirty="0"/>
              <a:t> </a:t>
            </a:r>
            <a:r>
              <a:rPr lang="es-ES" sz="1600" dirty="0" err="1"/>
              <a:t>ripple</a:t>
            </a:r>
            <a:r>
              <a:rPr lang="es-ES" sz="1600" dirty="0"/>
              <a:t> </a:t>
            </a:r>
            <a:r>
              <a:rPr lang="es-ES" sz="1600" dirty="0" err="1"/>
              <a:t>through</a:t>
            </a:r>
            <a:r>
              <a:rPr lang="es-ES" sz="1600" dirty="0"/>
              <a:t> </a:t>
            </a:r>
            <a:r>
              <a:rPr lang="es-ES" sz="1600" dirty="0" err="1"/>
              <a:t>the</a:t>
            </a:r>
            <a:r>
              <a:rPr lang="es-ES" sz="1600" dirty="0"/>
              <a:t> sales </a:t>
            </a:r>
            <a:r>
              <a:rPr lang="es-ES" sz="1600" dirty="0" err="1"/>
              <a:t>channel</a:t>
            </a:r>
            <a:r>
              <a:rPr lang="es-ES" sz="1600" dirty="0"/>
              <a:t> data, </a:t>
            </a:r>
            <a:r>
              <a:rPr lang="es-ES" sz="1600" dirty="0" err="1"/>
              <a:t>which</a:t>
            </a:r>
            <a:r>
              <a:rPr lang="es-ES" sz="1600" dirty="0"/>
              <a:t> can </a:t>
            </a:r>
            <a:r>
              <a:rPr lang="es-ES" sz="1600" dirty="0" err="1"/>
              <a:t>then</a:t>
            </a:r>
            <a:r>
              <a:rPr lang="es-ES" sz="1600" dirty="0"/>
              <a:t> be </a:t>
            </a:r>
            <a:r>
              <a:rPr lang="es-ES" sz="1600" dirty="0" err="1"/>
              <a:t>used</a:t>
            </a:r>
            <a:r>
              <a:rPr lang="es-ES" sz="1600" dirty="0"/>
              <a:t> </a:t>
            </a:r>
            <a:r>
              <a:rPr lang="es-ES" sz="1600" dirty="0" err="1"/>
              <a:t>to</a:t>
            </a:r>
            <a:r>
              <a:rPr lang="es-ES" sz="1600" dirty="0"/>
              <a:t> compare </a:t>
            </a:r>
            <a:r>
              <a:rPr lang="es-ES" sz="1600" dirty="0" err="1"/>
              <a:t>the</a:t>
            </a:r>
            <a:r>
              <a:rPr lang="es-ES" sz="1600" dirty="0"/>
              <a:t> actual </a:t>
            </a:r>
            <a:r>
              <a:rPr lang="es-ES" sz="1600" dirty="0" err="1"/>
              <a:t>results</a:t>
            </a:r>
            <a:r>
              <a:rPr lang="es-ES" sz="1600" dirty="0"/>
              <a:t> </a:t>
            </a:r>
            <a:r>
              <a:rPr lang="es-ES" sz="1600" dirty="0" err="1"/>
              <a:t>with</a:t>
            </a:r>
            <a:r>
              <a:rPr lang="es-ES" sz="1600" dirty="0"/>
              <a:t> </a:t>
            </a:r>
            <a:r>
              <a:rPr lang="es-ES" sz="1600" dirty="0" err="1"/>
              <a:t>expectations</a:t>
            </a:r>
            <a:r>
              <a:rPr lang="es-ES" sz="1600" dirty="0"/>
              <a:t>. </a:t>
            </a:r>
            <a:r>
              <a:rPr lang="es-ES" sz="1600" dirty="0" err="1"/>
              <a:t>The</a:t>
            </a:r>
            <a:r>
              <a:rPr lang="es-ES" sz="1600" dirty="0"/>
              <a:t> </a:t>
            </a:r>
            <a:r>
              <a:rPr lang="es-ES" sz="1600" dirty="0" err="1"/>
              <a:t>degree</a:t>
            </a:r>
            <a:r>
              <a:rPr lang="es-ES" sz="1600" dirty="0"/>
              <a:t> </a:t>
            </a:r>
            <a:r>
              <a:rPr lang="es-ES" sz="1600" dirty="0" err="1"/>
              <a:t>to</a:t>
            </a:r>
            <a:r>
              <a:rPr lang="es-ES" sz="1600" dirty="0"/>
              <a:t> </a:t>
            </a:r>
            <a:r>
              <a:rPr lang="es-ES" sz="1600" dirty="0" err="1"/>
              <a:t>which</a:t>
            </a:r>
            <a:r>
              <a:rPr lang="es-ES" sz="1600" dirty="0"/>
              <a:t> </a:t>
            </a:r>
            <a:r>
              <a:rPr lang="es-ES" sz="1600" dirty="0" err="1"/>
              <a:t>those</a:t>
            </a:r>
            <a:r>
              <a:rPr lang="es-ES" sz="1600" dirty="0"/>
              <a:t> </a:t>
            </a:r>
            <a:r>
              <a:rPr lang="es-ES" sz="1600" dirty="0" err="1"/>
              <a:t>expectations</a:t>
            </a:r>
            <a:r>
              <a:rPr lang="es-ES" sz="1600" dirty="0"/>
              <a:t> are </a:t>
            </a:r>
            <a:r>
              <a:rPr lang="es-ES" sz="1600" dirty="0" err="1"/>
              <a:t>met</a:t>
            </a:r>
            <a:r>
              <a:rPr lang="es-ES" sz="1600" dirty="0"/>
              <a:t> (</a:t>
            </a:r>
            <a:r>
              <a:rPr lang="es-ES" sz="1600" dirty="0" err="1"/>
              <a:t>or</a:t>
            </a:r>
            <a:r>
              <a:rPr lang="es-ES" sz="1600" dirty="0"/>
              <a:t> </a:t>
            </a:r>
            <a:r>
              <a:rPr lang="es-ES" sz="1600" dirty="0" err="1"/>
              <a:t>exceeded</a:t>
            </a:r>
            <a:r>
              <a:rPr lang="es-ES" sz="1600" dirty="0"/>
              <a:t>) can be </a:t>
            </a:r>
            <a:r>
              <a:rPr lang="es-ES" sz="1600" dirty="0" err="1"/>
              <a:t>fed</a:t>
            </a:r>
            <a:r>
              <a:rPr lang="es-ES" sz="1600" dirty="0"/>
              <a:t> back </a:t>
            </a:r>
            <a:r>
              <a:rPr lang="es-ES" sz="1600" dirty="0" err="1"/>
              <a:t>into</a:t>
            </a:r>
            <a:r>
              <a:rPr lang="es-ES" sz="1600" dirty="0"/>
              <a:t> </a:t>
            </a:r>
          </a:p>
          <a:p>
            <a:r>
              <a:rPr lang="es-ES" sz="1600" dirty="0" err="1"/>
              <a:t>the</a:t>
            </a:r>
            <a:r>
              <a:rPr lang="es-ES" sz="1600" dirty="0"/>
              <a:t> </a:t>
            </a:r>
            <a:r>
              <a:rPr lang="es-ES" sz="1600" dirty="0" err="1"/>
              <a:t>analytical</a:t>
            </a:r>
            <a:r>
              <a:rPr lang="es-ES" sz="1600" dirty="0"/>
              <a:t> </a:t>
            </a:r>
            <a:r>
              <a:rPr lang="es-ES" sz="1600" dirty="0" err="1"/>
              <a:t>processing</a:t>
            </a:r>
            <a:r>
              <a:rPr lang="es-ES" sz="1600" dirty="0"/>
              <a:t> </a:t>
            </a:r>
            <a:r>
              <a:rPr lang="es-ES" sz="1600" dirty="0" err="1"/>
              <a:t>to</a:t>
            </a:r>
            <a:r>
              <a:rPr lang="es-ES" sz="1600" dirty="0"/>
              <a:t> </a:t>
            </a:r>
            <a:r>
              <a:rPr lang="es-ES" sz="1600" dirty="0" err="1"/>
              <a:t>help</a:t>
            </a:r>
            <a:r>
              <a:rPr lang="es-ES" sz="1600" dirty="0"/>
              <a:t> determine new </a:t>
            </a:r>
            <a:r>
              <a:rPr lang="es-ES" sz="1600" dirty="0" err="1"/>
              <a:t>strategies</a:t>
            </a:r>
            <a:r>
              <a:rPr lang="es-ES" sz="1600" dirty="0"/>
              <a:t>. </a:t>
            </a:r>
          </a:p>
        </p:txBody>
      </p:sp>
      <p:sp>
        <p:nvSpPr>
          <p:cNvPr id="5" name="CuadroTexto 4"/>
          <p:cNvSpPr txBox="1"/>
          <p:nvPr/>
        </p:nvSpPr>
        <p:spPr>
          <a:xfrm>
            <a:off x="6312025" y="980728"/>
            <a:ext cx="4248471" cy="1631216"/>
          </a:xfrm>
          <a:prstGeom prst="rect">
            <a:avLst/>
          </a:prstGeom>
          <a:noFill/>
        </p:spPr>
        <p:txBody>
          <a:bodyPr wrap="square" rtlCol="0">
            <a:spAutoFit/>
          </a:bodyPr>
          <a:lstStyle/>
          <a:p>
            <a:r>
              <a:rPr lang="es-ES" sz="2000" b="1" dirty="0">
                <a:solidFill>
                  <a:srgbClr val="FF6600"/>
                </a:solidFill>
              </a:rPr>
              <a:t>Sales Performance and Pipeline.</a:t>
            </a:r>
          </a:p>
          <a:p>
            <a:r>
              <a:rPr lang="es-ES" sz="1600" dirty="0"/>
              <a:t>Data </a:t>
            </a:r>
            <a:r>
              <a:rPr lang="es-ES" sz="1600" dirty="0" err="1"/>
              <a:t>associated</a:t>
            </a:r>
            <a:r>
              <a:rPr lang="es-ES" sz="1600" dirty="0"/>
              <a:t> </a:t>
            </a:r>
            <a:r>
              <a:rPr lang="es-ES" sz="1600" dirty="0" err="1"/>
              <a:t>with</a:t>
            </a:r>
            <a:r>
              <a:rPr lang="es-ES" sz="1600" dirty="0"/>
              <a:t> </a:t>
            </a:r>
            <a:r>
              <a:rPr lang="es-ES" sz="1600" dirty="0" err="1"/>
              <a:t>the</a:t>
            </a:r>
            <a:r>
              <a:rPr lang="es-ES" sz="1600" dirty="0"/>
              <a:t> sales </a:t>
            </a:r>
            <a:r>
              <a:rPr lang="es-ES" sz="1600" dirty="0" err="1"/>
              <a:t>staff</a:t>
            </a:r>
            <a:r>
              <a:rPr lang="es-ES" sz="1600" dirty="0"/>
              <a:t> can be </a:t>
            </a:r>
            <a:r>
              <a:rPr lang="es-ES" sz="1600" dirty="0" err="1"/>
              <a:t>analyzed</a:t>
            </a:r>
            <a:r>
              <a:rPr lang="es-ES" sz="1600" dirty="0"/>
              <a:t> </a:t>
            </a:r>
            <a:r>
              <a:rPr lang="es-ES" sz="1600" dirty="0" err="1"/>
              <a:t>to</a:t>
            </a:r>
            <a:r>
              <a:rPr lang="es-ES" sz="1600" dirty="0"/>
              <a:t> </a:t>
            </a:r>
            <a:r>
              <a:rPr lang="es-ES" sz="1600" dirty="0" err="1"/>
              <a:t>identify</a:t>
            </a:r>
            <a:r>
              <a:rPr lang="es-ES" sz="1600" dirty="0"/>
              <a:t> variables </a:t>
            </a:r>
            <a:r>
              <a:rPr lang="es-ES" sz="1600" dirty="0" err="1"/>
              <a:t>that</a:t>
            </a:r>
            <a:r>
              <a:rPr lang="es-ES" sz="1600" dirty="0"/>
              <a:t> </a:t>
            </a:r>
            <a:r>
              <a:rPr lang="es-ES" sz="1600" dirty="0" err="1"/>
              <a:t>affect</a:t>
            </a:r>
            <a:r>
              <a:rPr lang="es-ES" sz="1600" dirty="0"/>
              <a:t> </a:t>
            </a:r>
            <a:r>
              <a:rPr lang="es-ES" sz="1600" dirty="0" err="1"/>
              <a:t>the</a:t>
            </a:r>
            <a:r>
              <a:rPr lang="es-ES" sz="1600" dirty="0"/>
              <a:t> </a:t>
            </a:r>
            <a:r>
              <a:rPr lang="es-ES" sz="1600" dirty="0" err="1"/>
              <a:t>efficiency</a:t>
            </a:r>
            <a:r>
              <a:rPr lang="es-ES" sz="1600" dirty="0"/>
              <a:t> of </a:t>
            </a:r>
            <a:r>
              <a:rPr lang="es-ES" sz="1600" dirty="0" err="1"/>
              <a:t>the</a:t>
            </a:r>
            <a:r>
              <a:rPr lang="es-ES" sz="1600" dirty="0"/>
              <a:t> sales </a:t>
            </a:r>
            <a:r>
              <a:rPr lang="es-ES" sz="1600" dirty="0" err="1"/>
              <a:t>cycle</a:t>
            </a:r>
            <a:r>
              <a:rPr lang="es-ES" sz="1600" dirty="0"/>
              <a:t>, </a:t>
            </a:r>
            <a:r>
              <a:rPr lang="es-ES" sz="1600" dirty="0" err="1"/>
              <a:t>such</a:t>
            </a:r>
            <a:r>
              <a:rPr lang="es-ES" sz="1600" dirty="0"/>
              <a:t> as individual sales </a:t>
            </a:r>
            <a:r>
              <a:rPr lang="es-ES" sz="1600" dirty="0" err="1"/>
              <a:t>staff</a:t>
            </a:r>
            <a:r>
              <a:rPr lang="es-ES" sz="1600" dirty="0"/>
              <a:t> </a:t>
            </a:r>
            <a:r>
              <a:rPr lang="es-ES" sz="1600" dirty="0" err="1"/>
              <a:t>member</a:t>
            </a:r>
            <a:r>
              <a:rPr lang="es-ES" sz="1600" dirty="0"/>
              <a:t>, </a:t>
            </a:r>
            <a:r>
              <a:rPr lang="es-ES" sz="1600" dirty="0" err="1"/>
              <a:t>region</a:t>
            </a:r>
            <a:r>
              <a:rPr lang="es-ES" sz="1600" dirty="0"/>
              <a:t>, </a:t>
            </a:r>
            <a:r>
              <a:rPr lang="es-ES" sz="1600" dirty="0" err="1"/>
              <a:t>industry</a:t>
            </a:r>
            <a:r>
              <a:rPr lang="es-ES" sz="1600" dirty="0"/>
              <a:t>, </a:t>
            </a:r>
            <a:r>
              <a:rPr lang="es-ES" sz="1600" dirty="0" err="1"/>
              <a:t>contact</a:t>
            </a:r>
            <a:r>
              <a:rPr lang="es-ES" sz="1600" dirty="0"/>
              <a:t> </a:t>
            </a:r>
            <a:r>
              <a:rPr lang="es-ES" sz="1600" dirty="0" err="1"/>
              <a:t>people</a:t>
            </a:r>
            <a:r>
              <a:rPr lang="es-ES" sz="1600" dirty="0"/>
              <a:t>, </a:t>
            </a:r>
            <a:r>
              <a:rPr lang="es-ES" sz="1600" dirty="0" err="1"/>
              <a:t>contact</a:t>
            </a:r>
            <a:r>
              <a:rPr lang="es-ES" sz="1600" dirty="0"/>
              <a:t> times, and </a:t>
            </a:r>
            <a:r>
              <a:rPr lang="es-ES" sz="1600" dirty="0" err="1"/>
              <a:t>contact</a:t>
            </a:r>
            <a:r>
              <a:rPr lang="es-ES" sz="1600" dirty="0"/>
              <a:t> </a:t>
            </a:r>
            <a:r>
              <a:rPr lang="es-ES" sz="1600" dirty="0" err="1"/>
              <a:t>frequency</a:t>
            </a:r>
            <a:r>
              <a:rPr lang="es-ES" sz="1600" dirty="0"/>
              <a:t>. </a:t>
            </a:r>
          </a:p>
        </p:txBody>
      </p:sp>
    </p:spTree>
    <p:extLst>
      <p:ext uri="{BB962C8B-B14F-4D97-AF65-F5344CB8AC3E}">
        <p14:creationId xmlns:p14="http://schemas.microsoft.com/office/powerpoint/2010/main" val="1111737150"/>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ca-ES" dirty="0" err="1"/>
              <a:t>Sypply</a:t>
            </a:r>
            <a:r>
              <a:rPr lang="ca-ES" dirty="0"/>
              <a:t> </a:t>
            </a:r>
            <a:r>
              <a:rPr lang="ca-ES" dirty="0" err="1"/>
              <a:t>Chain</a:t>
            </a:r>
            <a:r>
              <a:rPr lang="ca-ES" dirty="0"/>
              <a:t> </a:t>
            </a:r>
            <a:r>
              <a:rPr lang="ca-ES" dirty="0" err="1"/>
              <a:t>Analytics</a:t>
            </a:r>
            <a:endParaRPr lang="ca-ES" dirty="0"/>
          </a:p>
        </p:txBody>
      </p:sp>
      <p:sp>
        <p:nvSpPr>
          <p:cNvPr id="4" name="CuadroTexto 3"/>
          <p:cNvSpPr txBox="1"/>
          <p:nvPr/>
        </p:nvSpPr>
        <p:spPr>
          <a:xfrm>
            <a:off x="1703513" y="980729"/>
            <a:ext cx="4248471" cy="2616101"/>
          </a:xfrm>
          <a:prstGeom prst="rect">
            <a:avLst/>
          </a:prstGeom>
          <a:noFill/>
        </p:spPr>
        <p:txBody>
          <a:bodyPr wrap="square" rtlCol="0">
            <a:spAutoFit/>
          </a:bodyPr>
          <a:lstStyle/>
          <a:p>
            <a:r>
              <a:rPr lang="es-ES" sz="2000" b="1" dirty="0" err="1">
                <a:solidFill>
                  <a:srgbClr val="FF6600"/>
                </a:solidFill>
              </a:rPr>
              <a:t>Supplier</a:t>
            </a:r>
            <a:r>
              <a:rPr lang="es-ES" sz="2000" b="1" dirty="0">
                <a:solidFill>
                  <a:srgbClr val="FF6600"/>
                </a:solidFill>
              </a:rPr>
              <a:t> and </a:t>
            </a:r>
            <a:r>
              <a:rPr lang="es-ES" sz="2000" b="1" dirty="0" err="1">
                <a:solidFill>
                  <a:srgbClr val="FF6600"/>
                </a:solidFill>
              </a:rPr>
              <a:t>Vendor</a:t>
            </a:r>
            <a:r>
              <a:rPr lang="es-ES" sz="2000" b="1" dirty="0">
                <a:solidFill>
                  <a:srgbClr val="FF6600"/>
                </a:solidFill>
              </a:rPr>
              <a:t> Management.</a:t>
            </a:r>
          </a:p>
          <a:p>
            <a:r>
              <a:rPr lang="es-ES" sz="1600" dirty="0" err="1"/>
              <a:t>Many</a:t>
            </a:r>
            <a:r>
              <a:rPr lang="es-ES" sz="1600" dirty="0"/>
              <a:t> </a:t>
            </a:r>
            <a:r>
              <a:rPr lang="es-ES" sz="1600" dirty="0" err="1"/>
              <a:t>organizations</a:t>
            </a:r>
            <a:r>
              <a:rPr lang="es-ES" sz="1600" dirty="0"/>
              <a:t> are </a:t>
            </a:r>
            <a:r>
              <a:rPr lang="es-ES" sz="1600" dirty="0" err="1"/>
              <a:t>unable</a:t>
            </a:r>
            <a:r>
              <a:rPr lang="es-ES" sz="1600" dirty="0"/>
              <a:t> </a:t>
            </a:r>
            <a:r>
              <a:rPr lang="es-ES" sz="1600" dirty="0" err="1"/>
              <a:t>to</a:t>
            </a:r>
            <a:r>
              <a:rPr lang="es-ES" sz="1600" dirty="0"/>
              <a:t> </a:t>
            </a:r>
            <a:r>
              <a:rPr lang="es-ES" sz="1600" dirty="0" err="1"/>
              <a:t>identify</a:t>
            </a:r>
            <a:r>
              <a:rPr lang="es-ES" sz="1600" dirty="0"/>
              <a:t> </a:t>
            </a:r>
            <a:r>
              <a:rPr lang="es-ES" sz="1600" dirty="0" err="1"/>
              <a:t>who</a:t>
            </a:r>
            <a:r>
              <a:rPr lang="es-ES" sz="1600" dirty="0"/>
              <a:t> </a:t>
            </a:r>
            <a:r>
              <a:rPr lang="es-ES" sz="1600" dirty="0" err="1"/>
              <a:t>their</a:t>
            </a:r>
            <a:r>
              <a:rPr lang="es-ES" sz="1600" dirty="0"/>
              <a:t> </a:t>
            </a:r>
            <a:r>
              <a:rPr lang="es-ES" sz="1600" dirty="0" err="1"/>
              <a:t>vendors</a:t>
            </a:r>
            <a:r>
              <a:rPr lang="es-ES" sz="1600" dirty="0"/>
              <a:t> are </a:t>
            </a:r>
            <a:r>
              <a:rPr lang="es-ES" sz="1600" dirty="0" err="1"/>
              <a:t>or</a:t>
            </a:r>
            <a:r>
              <a:rPr lang="es-ES" sz="1600" dirty="0"/>
              <a:t> </a:t>
            </a:r>
            <a:r>
              <a:rPr lang="es-ES" sz="1600" dirty="0" err="1"/>
              <a:t>how</a:t>
            </a:r>
            <a:r>
              <a:rPr lang="es-ES" sz="1600" dirty="0"/>
              <a:t> </a:t>
            </a:r>
            <a:r>
              <a:rPr lang="es-ES" sz="1600" dirty="0" err="1"/>
              <a:t>many</a:t>
            </a:r>
            <a:r>
              <a:rPr lang="es-ES" sz="1600" dirty="0"/>
              <a:t> </a:t>
            </a:r>
            <a:r>
              <a:rPr lang="es-ES" sz="1600" dirty="0" err="1"/>
              <a:t>vendors</a:t>
            </a:r>
            <a:r>
              <a:rPr lang="es-ES" sz="1600" dirty="0"/>
              <a:t> are </a:t>
            </a:r>
            <a:r>
              <a:rPr lang="es-ES" sz="1600" dirty="0" err="1"/>
              <a:t>supplying</a:t>
            </a:r>
            <a:r>
              <a:rPr lang="es-ES" sz="1600" dirty="0"/>
              <a:t> </a:t>
            </a:r>
            <a:r>
              <a:rPr lang="es-ES" sz="1600" dirty="0" err="1"/>
              <a:t>products</a:t>
            </a:r>
            <a:r>
              <a:rPr lang="es-ES" sz="1600" dirty="0"/>
              <a:t> </a:t>
            </a:r>
            <a:r>
              <a:rPr lang="es-ES" sz="1600" dirty="0" err="1"/>
              <a:t>or</a:t>
            </a:r>
            <a:r>
              <a:rPr lang="es-ES" sz="1600" dirty="0"/>
              <a:t> </a:t>
            </a:r>
            <a:r>
              <a:rPr lang="es-ES" sz="1600" dirty="0" err="1"/>
              <a:t>services</a:t>
            </a:r>
            <a:r>
              <a:rPr lang="es-ES" sz="1600" dirty="0"/>
              <a:t>. </a:t>
            </a:r>
            <a:r>
              <a:rPr lang="es-ES" sz="1600" dirty="0" err="1"/>
              <a:t>Supply</a:t>
            </a:r>
            <a:r>
              <a:rPr lang="es-ES" sz="1600" dirty="0"/>
              <a:t> </a:t>
            </a:r>
            <a:r>
              <a:rPr lang="es-ES" sz="1600" dirty="0" err="1"/>
              <a:t>chain</a:t>
            </a:r>
            <a:r>
              <a:rPr lang="es-ES" sz="1600" dirty="0"/>
              <a:t> </a:t>
            </a:r>
            <a:r>
              <a:rPr lang="es-ES" sz="1600" dirty="0" err="1"/>
              <a:t>analytics</a:t>
            </a:r>
            <a:r>
              <a:rPr lang="es-ES" sz="1600" dirty="0"/>
              <a:t> </a:t>
            </a:r>
            <a:r>
              <a:rPr lang="es-ES" sz="1600" dirty="0" err="1"/>
              <a:t>allow</a:t>
            </a:r>
            <a:r>
              <a:rPr lang="es-ES" sz="1600" dirty="0"/>
              <a:t> a </a:t>
            </a:r>
            <a:r>
              <a:rPr lang="es-ES" sz="1600" dirty="0" err="1"/>
              <a:t>company's</a:t>
            </a:r>
            <a:r>
              <a:rPr lang="es-ES" sz="1600" dirty="0"/>
              <a:t> </a:t>
            </a:r>
            <a:r>
              <a:rPr lang="es-ES" sz="1600" dirty="0" err="1"/>
              <a:t>manage</a:t>
            </a:r>
            <a:r>
              <a:rPr lang="es-ES" sz="1600" dirty="0"/>
              <a:t>- </a:t>
            </a:r>
            <a:r>
              <a:rPr lang="es-ES" sz="1600" dirty="0" err="1"/>
              <a:t>ment</a:t>
            </a:r>
            <a:r>
              <a:rPr lang="es-ES" sz="1600" dirty="0"/>
              <a:t> </a:t>
            </a:r>
            <a:r>
              <a:rPr lang="es-ES" sz="1600" dirty="0" err="1"/>
              <a:t>to</a:t>
            </a:r>
            <a:r>
              <a:rPr lang="es-ES" sz="1600" dirty="0"/>
              <a:t> </a:t>
            </a:r>
            <a:r>
              <a:rPr lang="es-ES" sz="1600" dirty="0" err="1"/>
              <a:t>track</a:t>
            </a:r>
            <a:r>
              <a:rPr lang="es-ES" sz="1600" dirty="0"/>
              <a:t> performance and </a:t>
            </a:r>
            <a:r>
              <a:rPr lang="es-ES" sz="1600" dirty="0" err="1"/>
              <a:t>reliability</a:t>
            </a:r>
            <a:r>
              <a:rPr lang="es-ES" sz="1600" dirty="0"/>
              <a:t> </a:t>
            </a:r>
            <a:r>
              <a:rPr lang="es-ES" sz="1600" dirty="0" err="1"/>
              <a:t>by</a:t>
            </a:r>
            <a:r>
              <a:rPr lang="es-ES" sz="1600" dirty="0"/>
              <a:t> </a:t>
            </a:r>
            <a:r>
              <a:rPr lang="es-ES" sz="1600" dirty="0" err="1"/>
              <a:t>supplier</a:t>
            </a:r>
            <a:r>
              <a:rPr lang="es-ES" sz="1600" dirty="0"/>
              <a:t>, </a:t>
            </a:r>
            <a:r>
              <a:rPr lang="es-ES" sz="1600" dirty="0" err="1"/>
              <a:t>evaluating</a:t>
            </a:r>
            <a:r>
              <a:rPr lang="es-ES" sz="1600" dirty="0"/>
              <a:t> and rating </a:t>
            </a:r>
            <a:r>
              <a:rPr lang="es-ES" sz="1600" dirty="0" err="1"/>
              <a:t>the</a:t>
            </a:r>
            <a:r>
              <a:rPr lang="es-ES" sz="1600" dirty="0"/>
              <a:t> </a:t>
            </a:r>
            <a:r>
              <a:rPr lang="es-ES" sz="1600" dirty="0" err="1"/>
              <a:t>quality</a:t>
            </a:r>
            <a:r>
              <a:rPr lang="es-ES" sz="1600" dirty="0"/>
              <a:t> of </a:t>
            </a:r>
            <a:r>
              <a:rPr lang="es-ES" sz="1600" dirty="0" err="1"/>
              <a:t>the</a:t>
            </a:r>
            <a:r>
              <a:rPr lang="es-ES" sz="1600" dirty="0"/>
              <a:t> </a:t>
            </a:r>
            <a:r>
              <a:rPr lang="es-ES" sz="1600" dirty="0" err="1"/>
              <a:t>products</a:t>
            </a:r>
            <a:r>
              <a:rPr lang="es-ES" sz="1600" dirty="0"/>
              <a:t> </a:t>
            </a:r>
            <a:r>
              <a:rPr lang="es-ES" sz="1600" dirty="0" err="1"/>
              <a:t>supplied</a:t>
            </a:r>
            <a:r>
              <a:rPr lang="es-ES" sz="1600" dirty="0"/>
              <a:t>, as </a:t>
            </a:r>
            <a:r>
              <a:rPr lang="es-ES" sz="1600" dirty="0" err="1"/>
              <a:t>well</a:t>
            </a:r>
            <a:r>
              <a:rPr lang="es-ES" sz="1600" dirty="0"/>
              <a:t> as </a:t>
            </a:r>
            <a:r>
              <a:rPr lang="es-ES" sz="1600" dirty="0" err="1"/>
              <a:t>help</a:t>
            </a:r>
            <a:r>
              <a:rPr lang="es-ES" sz="1600" dirty="0"/>
              <a:t> </a:t>
            </a:r>
            <a:r>
              <a:rPr lang="es-ES" sz="1600" dirty="0" err="1"/>
              <a:t>to</a:t>
            </a:r>
            <a:r>
              <a:rPr lang="es-ES" sz="1600" dirty="0"/>
              <a:t> </a:t>
            </a:r>
            <a:r>
              <a:rPr lang="es-ES" sz="1600" dirty="0" err="1"/>
              <a:t>optimize</a:t>
            </a:r>
            <a:r>
              <a:rPr lang="es-ES" sz="1600" dirty="0"/>
              <a:t> </a:t>
            </a:r>
            <a:r>
              <a:rPr lang="es-ES" sz="1600" dirty="0" err="1"/>
              <a:t>supplier</a:t>
            </a:r>
            <a:r>
              <a:rPr lang="es-ES" sz="1600" dirty="0"/>
              <a:t> </a:t>
            </a:r>
            <a:r>
              <a:rPr lang="es-ES" sz="1600" dirty="0" err="1"/>
              <a:t>relationships</a:t>
            </a:r>
            <a:r>
              <a:rPr lang="es-ES" sz="1600" dirty="0"/>
              <a:t> </a:t>
            </a:r>
            <a:r>
              <a:rPr lang="es-ES" sz="1600" dirty="0" err="1"/>
              <a:t>with</a:t>
            </a:r>
            <a:r>
              <a:rPr lang="es-ES" sz="1600" dirty="0"/>
              <a:t> </a:t>
            </a:r>
            <a:r>
              <a:rPr lang="es-ES" sz="1600" dirty="0" err="1"/>
              <a:t>respect</a:t>
            </a:r>
            <a:r>
              <a:rPr lang="es-ES" sz="1600" dirty="0"/>
              <a:t> </a:t>
            </a:r>
            <a:r>
              <a:rPr lang="es-ES" sz="1600" dirty="0" err="1"/>
              <a:t>to</a:t>
            </a:r>
            <a:r>
              <a:rPr lang="es-ES" sz="1600" dirty="0"/>
              <a:t> </a:t>
            </a:r>
            <a:r>
              <a:rPr lang="es-ES" sz="1600" dirty="0" err="1"/>
              <a:t>spending</a:t>
            </a:r>
            <a:r>
              <a:rPr lang="es-ES" sz="1600" dirty="0"/>
              <a:t>, </a:t>
            </a:r>
            <a:r>
              <a:rPr lang="es-ES" sz="1600" dirty="0" err="1"/>
              <a:t>procurement</a:t>
            </a:r>
            <a:r>
              <a:rPr lang="es-ES" sz="1600" dirty="0"/>
              <a:t>, and </a:t>
            </a:r>
            <a:r>
              <a:rPr lang="es-ES" sz="1600" dirty="0" err="1"/>
              <a:t>risk</a:t>
            </a:r>
            <a:r>
              <a:rPr lang="es-ES" sz="1600" dirty="0"/>
              <a:t>. </a:t>
            </a:r>
          </a:p>
        </p:txBody>
      </p:sp>
      <p:sp>
        <p:nvSpPr>
          <p:cNvPr id="5" name="CuadroTexto 4"/>
          <p:cNvSpPr txBox="1"/>
          <p:nvPr/>
        </p:nvSpPr>
        <p:spPr>
          <a:xfrm>
            <a:off x="6312025" y="980729"/>
            <a:ext cx="4248471" cy="4832092"/>
          </a:xfrm>
          <a:prstGeom prst="rect">
            <a:avLst/>
          </a:prstGeom>
          <a:noFill/>
        </p:spPr>
        <p:txBody>
          <a:bodyPr wrap="square" rtlCol="0">
            <a:spAutoFit/>
          </a:bodyPr>
          <a:lstStyle/>
          <a:p>
            <a:r>
              <a:rPr lang="es-ES" sz="2000" b="1" dirty="0" err="1">
                <a:solidFill>
                  <a:srgbClr val="FF6600"/>
                </a:solidFill>
              </a:rPr>
              <a:t>Shipping</a:t>
            </a:r>
            <a:r>
              <a:rPr lang="es-ES" sz="2000" b="1" dirty="0">
                <a:solidFill>
                  <a:srgbClr val="FF6600"/>
                </a:solidFill>
              </a:rPr>
              <a:t>.</a:t>
            </a:r>
          </a:p>
          <a:p>
            <a:r>
              <a:rPr lang="es-ES" sz="1600" dirty="0" err="1"/>
              <a:t>There</a:t>
            </a:r>
            <a:r>
              <a:rPr lang="es-ES" sz="1600" dirty="0"/>
              <a:t> are </a:t>
            </a:r>
            <a:r>
              <a:rPr lang="es-ES" sz="1600" dirty="0" err="1"/>
              <a:t>different</a:t>
            </a:r>
            <a:r>
              <a:rPr lang="es-ES" sz="1600" dirty="0"/>
              <a:t> </a:t>
            </a:r>
            <a:r>
              <a:rPr lang="es-ES" sz="1600" dirty="0" err="1"/>
              <a:t>methods</a:t>
            </a:r>
            <a:r>
              <a:rPr lang="es-ES" sz="1600" dirty="0"/>
              <a:t> </a:t>
            </a:r>
            <a:r>
              <a:rPr lang="es-ES" sz="1600" dirty="0" err="1"/>
              <a:t>by</a:t>
            </a:r>
            <a:r>
              <a:rPr lang="es-ES" sz="1600" dirty="0"/>
              <a:t> </a:t>
            </a:r>
            <a:r>
              <a:rPr lang="es-ES" sz="1600" dirty="0" err="1"/>
              <a:t>which</a:t>
            </a:r>
            <a:r>
              <a:rPr lang="es-ES" sz="1600" dirty="0"/>
              <a:t> a </a:t>
            </a:r>
            <a:r>
              <a:rPr lang="es-ES" sz="1600" dirty="0" err="1"/>
              <a:t>company</a:t>
            </a:r>
            <a:r>
              <a:rPr lang="es-ES" sz="1600" dirty="0"/>
              <a:t> </a:t>
            </a:r>
            <a:r>
              <a:rPr lang="es-ES" sz="1600" dirty="0" err="1"/>
              <a:t>delivers</a:t>
            </a:r>
            <a:r>
              <a:rPr lang="es-ES" sz="1600" dirty="0"/>
              <a:t> </a:t>
            </a:r>
            <a:r>
              <a:rPr lang="es-ES" sz="1600" dirty="0" err="1"/>
              <a:t>its</a:t>
            </a:r>
            <a:r>
              <a:rPr lang="es-ES" sz="1600" dirty="0"/>
              <a:t> </a:t>
            </a:r>
            <a:r>
              <a:rPr lang="es-ES" sz="1600" dirty="0" err="1"/>
              <a:t>products</a:t>
            </a:r>
            <a:r>
              <a:rPr lang="es-ES" sz="1600" dirty="0"/>
              <a:t> </a:t>
            </a:r>
            <a:r>
              <a:rPr lang="es-ES" sz="1600" dirty="0" err="1"/>
              <a:t>to</a:t>
            </a:r>
            <a:r>
              <a:rPr lang="es-ES" sz="1600" dirty="0"/>
              <a:t> </a:t>
            </a:r>
            <a:r>
              <a:rPr lang="es-ES" sz="1600" dirty="0" err="1"/>
              <a:t>its</a:t>
            </a:r>
            <a:r>
              <a:rPr lang="es-ES" sz="1600" dirty="0"/>
              <a:t> </a:t>
            </a:r>
            <a:r>
              <a:rPr lang="es-ES" sz="1600" dirty="0" err="1"/>
              <a:t>customers</a:t>
            </a:r>
            <a:r>
              <a:rPr lang="es-ES" sz="1600" dirty="0"/>
              <a:t>, </a:t>
            </a:r>
            <a:r>
              <a:rPr lang="es-ES" sz="1600" dirty="0" err="1"/>
              <a:t>each</a:t>
            </a:r>
            <a:r>
              <a:rPr lang="es-ES" sz="1600" dirty="0"/>
              <a:t> </a:t>
            </a:r>
            <a:r>
              <a:rPr lang="es-ES" sz="1600" dirty="0" err="1"/>
              <a:t>with</a:t>
            </a:r>
            <a:r>
              <a:rPr lang="es-ES" sz="1600" dirty="0"/>
              <a:t> </a:t>
            </a:r>
            <a:r>
              <a:rPr lang="es-ES" sz="1600" dirty="0" err="1"/>
              <a:t>its</a:t>
            </a:r>
            <a:r>
              <a:rPr lang="es-ES" sz="1600" dirty="0"/>
              <a:t> </a:t>
            </a:r>
            <a:r>
              <a:rPr lang="es-ES" sz="1600" dirty="0" err="1"/>
              <a:t>own</a:t>
            </a:r>
            <a:r>
              <a:rPr lang="es-ES" sz="1600" dirty="0"/>
              <a:t> </a:t>
            </a:r>
            <a:r>
              <a:rPr lang="es-ES" sz="1600" dirty="0" err="1"/>
              <a:t>cost</a:t>
            </a:r>
            <a:r>
              <a:rPr lang="es-ES" sz="1600" dirty="0"/>
              <a:t> </a:t>
            </a:r>
            <a:r>
              <a:rPr lang="es-ES" sz="1600" dirty="0" err="1"/>
              <a:t>schedule</a:t>
            </a:r>
            <a:r>
              <a:rPr lang="es-ES" sz="1600" dirty="0"/>
              <a:t>. </a:t>
            </a:r>
            <a:r>
              <a:rPr lang="es-ES" sz="1600" dirty="0" err="1"/>
              <a:t>For</a:t>
            </a:r>
            <a:r>
              <a:rPr lang="es-ES" sz="1600" dirty="0"/>
              <a:t> </a:t>
            </a:r>
            <a:r>
              <a:rPr lang="es-ES" sz="1600" dirty="0" err="1"/>
              <a:t>example</a:t>
            </a:r>
            <a:r>
              <a:rPr lang="es-ES" sz="1600" dirty="0"/>
              <a:t>, </a:t>
            </a:r>
            <a:r>
              <a:rPr lang="es-ES" sz="1600" dirty="0" err="1"/>
              <a:t>it</a:t>
            </a:r>
            <a:r>
              <a:rPr lang="es-ES" sz="1600" dirty="0"/>
              <a:t> </a:t>
            </a:r>
            <a:r>
              <a:rPr lang="es-ES" sz="1600" dirty="0" err="1"/>
              <a:t>may</a:t>
            </a:r>
            <a:r>
              <a:rPr lang="es-ES" sz="1600" dirty="0"/>
              <a:t> be more </a:t>
            </a:r>
            <a:r>
              <a:rPr lang="es-ES" sz="1600" dirty="0" err="1"/>
              <a:t>expensive</a:t>
            </a:r>
            <a:r>
              <a:rPr lang="es-ES" sz="1600" dirty="0"/>
              <a:t> </a:t>
            </a:r>
            <a:r>
              <a:rPr lang="es-ES" sz="1600" dirty="0" err="1"/>
              <a:t>to</a:t>
            </a:r>
            <a:r>
              <a:rPr lang="es-ES" sz="1600" dirty="0"/>
              <a:t> </a:t>
            </a:r>
            <a:r>
              <a:rPr lang="es-ES" sz="1600" dirty="0" err="1"/>
              <a:t>ship</a:t>
            </a:r>
            <a:r>
              <a:rPr lang="es-ES" sz="1600" dirty="0"/>
              <a:t> </a:t>
            </a:r>
            <a:r>
              <a:rPr lang="es-ES" sz="1600" dirty="0" err="1"/>
              <a:t>products</a:t>
            </a:r>
            <a:r>
              <a:rPr lang="es-ES" sz="1600" dirty="0"/>
              <a:t> </a:t>
            </a:r>
            <a:r>
              <a:rPr lang="es-ES" sz="1600" dirty="0" err="1"/>
              <a:t>by</a:t>
            </a:r>
            <a:r>
              <a:rPr lang="es-ES" sz="1600" dirty="0"/>
              <a:t> air </a:t>
            </a:r>
            <a:r>
              <a:rPr lang="es-ES" sz="1600" dirty="0" err="1"/>
              <a:t>than</a:t>
            </a:r>
            <a:r>
              <a:rPr lang="es-ES" sz="1600" dirty="0"/>
              <a:t> </a:t>
            </a:r>
            <a:r>
              <a:rPr lang="es-ES" sz="1600" dirty="0" err="1"/>
              <a:t>by</a:t>
            </a:r>
            <a:r>
              <a:rPr lang="es-ES" sz="1600" dirty="0"/>
              <a:t> </a:t>
            </a:r>
            <a:r>
              <a:rPr lang="es-ES" sz="1600" dirty="0" err="1"/>
              <a:t>truck</a:t>
            </a:r>
            <a:r>
              <a:rPr lang="es-ES" sz="1600" dirty="0"/>
              <a:t>, </a:t>
            </a:r>
            <a:r>
              <a:rPr lang="es-ES" sz="1600" dirty="0" err="1"/>
              <a:t>but</a:t>
            </a:r>
            <a:r>
              <a:rPr lang="es-ES" sz="1600" dirty="0"/>
              <a:t> </a:t>
            </a:r>
            <a:r>
              <a:rPr lang="es-ES" sz="1600" dirty="0" err="1"/>
              <a:t>the</a:t>
            </a:r>
            <a:r>
              <a:rPr lang="es-ES" sz="1600" dirty="0"/>
              <a:t> </a:t>
            </a:r>
            <a:r>
              <a:rPr lang="es-ES" sz="1600" dirty="0" err="1"/>
              <a:t>products</a:t>
            </a:r>
            <a:r>
              <a:rPr lang="es-ES" sz="1600" dirty="0"/>
              <a:t> </a:t>
            </a:r>
            <a:r>
              <a:rPr lang="es-ES" sz="1600" dirty="0" err="1"/>
              <a:t>will</a:t>
            </a:r>
            <a:r>
              <a:rPr lang="es-ES" sz="1600" dirty="0"/>
              <a:t> </a:t>
            </a:r>
            <a:r>
              <a:rPr lang="es-ES" sz="1600" dirty="0" err="1"/>
              <a:t>arrive</a:t>
            </a:r>
            <a:r>
              <a:rPr lang="es-ES" sz="1600" dirty="0"/>
              <a:t> at </a:t>
            </a:r>
            <a:r>
              <a:rPr lang="es-ES" sz="1600" dirty="0" err="1"/>
              <a:t>the</a:t>
            </a:r>
            <a:r>
              <a:rPr lang="es-ES" sz="1600" dirty="0"/>
              <a:t> </a:t>
            </a:r>
            <a:r>
              <a:rPr lang="es-ES" sz="1600" dirty="0" err="1"/>
              <a:t>destination</a:t>
            </a:r>
            <a:r>
              <a:rPr lang="es-ES" sz="1600" dirty="0"/>
              <a:t> </a:t>
            </a:r>
            <a:r>
              <a:rPr lang="es-ES" sz="1600" dirty="0" err="1"/>
              <a:t>faster</a:t>
            </a:r>
            <a:r>
              <a:rPr lang="es-ES" sz="1600" dirty="0"/>
              <a:t> </a:t>
            </a:r>
            <a:r>
              <a:rPr lang="es-ES" sz="1600" dirty="0" err="1"/>
              <a:t>if</a:t>
            </a:r>
            <a:r>
              <a:rPr lang="es-ES" sz="1600" dirty="0"/>
              <a:t> </a:t>
            </a:r>
            <a:r>
              <a:rPr lang="es-ES" sz="1600" dirty="0" err="1"/>
              <a:t>shipped</a:t>
            </a:r>
            <a:r>
              <a:rPr lang="es-ES" sz="1600" dirty="0"/>
              <a:t> </a:t>
            </a:r>
            <a:r>
              <a:rPr lang="es-ES" sz="1600" dirty="0" err="1"/>
              <a:t>by</a:t>
            </a:r>
            <a:r>
              <a:rPr lang="es-ES" sz="1600" dirty="0"/>
              <a:t> air. A </a:t>
            </a:r>
            <a:r>
              <a:rPr lang="es-ES" sz="1600" dirty="0" err="1"/>
              <a:t>company</a:t>
            </a:r>
            <a:r>
              <a:rPr lang="es-ES" sz="1600" dirty="0"/>
              <a:t> can </a:t>
            </a:r>
            <a:r>
              <a:rPr lang="es-ES" sz="1600" dirty="0" err="1"/>
              <a:t>minimize</a:t>
            </a:r>
            <a:r>
              <a:rPr lang="es-ES" sz="1600" dirty="0"/>
              <a:t> </a:t>
            </a:r>
            <a:r>
              <a:rPr lang="es-ES" sz="1600" dirty="0" err="1"/>
              <a:t>its</a:t>
            </a:r>
            <a:r>
              <a:rPr lang="es-ES" sz="1600" dirty="0"/>
              <a:t> </a:t>
            </a:r>
            <a:r>
              <a:rPr lang="es-ES" sz="1600" dirty="0" err="1"/>
              <a:t>delivery</a:t>
            </a:r>
            <a:r>
              <a:rPr lang="es-ES" sz="1600" dirty="0"/>
              <a:t> </a:t>
            </a:r>
            <a:r>
              <a:rPr lang="es-ES" sz="1600" dirty="0" err="1"/>
              <a:t>costs</a:t>
            </a:r>
            <a:r>
              <a:rPr lang="es-ES" sz="1600" dirty="0"/>
              <a:t> </a:t>
            </a:r>
            <a:r>
              <a:rPr lang="es-ES" sz="1600" dirty="0" err="1"/>
              <a:t>by</a:t>
            </a:r>
            <a:r>
              <a:rPr lang="es-ES" sz="1600" dirty="0"/>
              <a:t> </a:t>
            </a:r>
            <a:r>
              <a:rPr lang="es-ES" sz="1600" dirty="0" err="1"/>
              <a:t>being</a:t>
            </a:r>
            <a:r>
              <a:rPr lang="es-ES" sz="1600" dirty="0"/>
              <a:t> </a:t>
            </a:r>
            <a:r>
              <a:rPr lang="es-ES" sz="1600" dirty="0" err="1"/>
              <a:t>able</a:t>
            </a:r>
            <a:r>
              <a:rPr lang="es-ES" sz="1600" dirty="0"/>
              <a:t> </a:t>
            </a:r>
            <a:r>
              <a:rPr lang="es-ES" sz="1600" dirty="0" err="1"/>
              <a:t>to</a:t>
            </a:r>
            <a:r>
              <a:rPr lang="es-ES" sz="1600" dirty="0"/>
              <a:t> </a:t>
            </a:r>
            <a:r>
              <a:rPr lang="es-ES" sz="1600" dirty="0" err="1"/>
              <a:t>select</a:t>
            </a:r>
            <a:r>
              <a:rPr lang="es-ES" sz="1600" dirty="0"/>
              <a:t> he </a:t>
            </a:r>
            <a:r>
              <a:rPr lang="es-ES" sz="1600" dirty="0" err="1"/>
              <a:t>most</a:t>
            </a:r>
            <a:r>
              <a:rPr lang="es-ES" sz="1600" dirty="0"/>
              <a:t> </a:t>
            </a:r>
            <a:r>
              <a:rPr lang="es-ES" sz="1600" dirty="0" err="1"/>
              <a:t>efficient</a:t>
            </a:r>
            <a:r>
              <a:rPr lang="es-ES" sz="1600" dirty="0"/>
              <a:t> </a:t>
            </a:r>
            <a:r>
              <a:rPr lang="es-ES" sz="1600" dirty="0" err="1"/>
              <a:t>delivery</a:t>
            </a:r>
            <a:r>
              <a:rPr lang="es-ES" sz="1600" dirty="0"/>
              <a:t> </a:t>
            </a:r>
            <a:r>
              <a:rPr lang="es-ES" sz="1600" dirty="0" err="1"/>
              <a:t>method</a:t>
            </a:r>
            <a:r>
              <a:rPr lang="es-ES" sz="1600" dirty="0"/>
              <a:t> </a:t>
            </a:r>
            <a:r>
              <a:rPr lang="es-ES" sz="1600" dirty="0" err="1"/>
              <a:t>for</a:t>
            </a:r>
            <a:r>
              <a:rPr lang="es-ES" sz="1600" dirty="0"/>
              <a:t> </a:t>
            </a:r>
            <a:r>
              <a:rPr lang="es-ES" sz="1600" dirty="0" err="1"/>
              <a:t>any</a:t>
            </a:r>
            <a:r>
              <a:rPr lang="es-ES" sz="1600" dirty="0"/>
              <a:t> </a:t>
            </a:r>
            <a:r>
              <a:rPr lang="es-ES" sz="1600" dirty="0" err="1"/>
              <a:t>specific</a:t>
            </a:r>
            <a:r>
              <a:rPr lang="es-ES" sz="1600" dirty="0"/>
              <a:t> </a:t>
            </a:r>
            <a:r>
              <a:rPr lang="es-ES" sz="1600" dirty="0" err="1"/>
              <a:t>business</a:t>
            </a:r>
            <a:r>
              <a:rPr lang="es-ES" sz="1600" dirty="0"/>
              <a:t> </a:t>
            </a:r>
            <a:r>
              <a:rPr lang="es-ES" sz="1600" dirty="0" err="1"/>
              <a:t>arrange</a:t>
            </a:r>
            <a:r>
              <a:rPr lang="es-ES" sz="1600" dirty="0"/>
              <a:t>- </a:t>
            </a:r>
            <a:r>
              <a:rPr lang="es-ES" sz="1600" dirty="0" err="1"/>
              <a:t>ment</a:t>
            </a:r>
            <a:r>
              <a:rPr lang="es-ES" sz="1600" dirty="0"/>
              <a:t>, </a:t>
            </a:r>
            <a:r>
              <a:rPr lang="es-ES" sz="1600" dirty="0" err="1"/>
              <a:t>but</a:t>
            </a:r>
            <a:r>
              <a:rPr lang="es-ES" sz="1600" dirty="0"/>
              <a:t> </a:t>
            </a:r>
            <a:r>
              <a:rPr lang="es-ES" sz="1600" dirty="0" err="1"/>
              <a:t>knowing</a:t>
            </a:r>
            <a:r>
              <a:rPr lang="es-ES" sz="1600" dirty="0"/>
              <a:t> </a:t>
            </a:r>
            <a:r>
              <a:rPr lang="es-ES" sz="1600" dirty="0" err="1"/>
              <a:t>whether</a:t>
            </a:r>
            <a:r>
              <a:rPr lang="es-ES" sz="1600" dirty="0"/>
              <a:t> </a:t>
            </a:r>
            <a:r>
              <a:rPr lang="es-ES" sz="1600" dirty="0" err="1"/>
              <a:t>the</a:t>
            </a:r>
            <a:r>
              <a:rPr lang="es-ES" sz="1600" dirty="0"/>
              <a:t> </a:t>
            </a:r>
            <a:r>
              <a:rPr lang="es-ES" sz="1600" dirty="0" err="1"/>
              <a:t>products</a:t>
            </a:r>
            <a:r>
              <a:rPr lang="es-ES" sz="1600" dirty="0"/>
              <a:t> can be </a:t>
            </a:r>
            <a:r>
              <a:rPr lang="es-ES" sz="1600" dirty="0" err="1"/>
              <a:t>available</a:t>
            </a:r>
            <a:r>
              <a:rPr lang="es-ES" sz="1600" dirty="0"/>
              <a:t> </a:t>
            </a:r>
            <a:r>
              <a:rPr lang="es-ES" sz="1600" dirty="0" err="1"/>
              <a:t>within</a:t>
            </a:r>
            <a:r>
              <a:rPr lang="es-ES" sz="1600" dirty="0"/>
              <a:t> </a:t>
            </a:r>
            <a:r>
              <a:rPr lang="es-ES" sz="1600" dirty="0" err="1"/>
              <a:t>the</a:t>
            </a:r>
            <a:r>
              <a:rPr lang="es-ES" sz="1600" dirty="0"/>
              <a:t> </a:t>
            </a:r>
            <a:r>
              <a:rPr lang="es-ES" sz="1600" dirty="0" err="1"/>
              <a:t>right</a:t>
            </a:r>
            <a:r>
              <a:rPr lang="es-ES" sz="1600" dirty="0"/>
              <a:t> time </a:t>
            </a:r>
            <a:r>
              <a:rPr lang="es-ES" sz="1600" dirty="0" err="1"/>
              <a:t>schedule</a:t>
            </a:r>
            <a:r>
              <a:rPr lang="es-ES" sz="1600" dirty="0"/>
              <a:t> </a:t>
            </a:r>
            <a:r>
              <a:rPr lang="es-ES" sz="1600" dirty="0" err="1"/>
              <a:t>is</a:t>
            </a:r>
            <a:r>
              <a:rPr lang="es-ES" sz="1600" dirty="0"/>
              <a:t> a </a:t>
            </a:r>
            <a:r>
              <a:rPr lang="es-ES" sz="1600" dirty="0" err="1"/>
              <a:t>difficult</a:t>
            </a:r>
            <a:r>
              <a:rPr lang="es-ES" sz="1600" dirty="0"/>
              <a:t> </a:t>
            </a:r>
            <a:r>
              <a:rPr lang="es-ES" sz="1600" dirty="0" err="1"/>
              <a:t>problem</a:t>
            </a:r>
            <a:r>
              <a:rPr lang="es-ES" sz="1600" dirty="0"/>
              <a:t>, </a:t>
            </a:r>
            <a:r>
              <a:rPr lang="es-ES" sz="1600" dirty="0" err="1"/>
              <a:t>especially</a:t>
            </a:r>
            <a:r>
              <a:rPr lang="es-ES" sz="1600" dirty="0"/>
              <a:t> </a:t>
            </a:r>
            <a:r>
              <a:rPr lang="es-ES" sz="1600" dirty="0" err="1"/>
              <a:t>if</a:t>
            </a:r>
            <a:r>
              <a:rPr lang="es-ES" sz="1600" dirty="0"/>
              <a:t> </a:t>
            </a:r>
            <a:r>
              <a:rPr lang="es-ES" sz="1600" dirty="0" err="1"/>
              <a:t>your</a:t>
            </a:r>
            <a:r>
              <a:rPr lang="es-ES" sz="1600" dirty="0"/>
              <a:t> </a:t>
            </a:r>
            <a:r>
              <a:rPr lang="es-ES" sz="1600" dirty="0" err="1"/>
              <a:t>production</a:t>
            </a:r>
            <a:r>
              <a:rPr lang="es-ES" sz="1600" dirty="0"/>
              <a:t> </a:t>
            </a:r>
            <a:r>
              <a:rPr lang="es-ES" sz="1600" dirty="0" err="1"/>
              <a:t>depends</a:t>
            </a:r>
            <a:r>
              <a:rPr lang="es-ES" sz="1600" dirty="0"/>
              <a:t> </a:t>
            </a:r>
            <a:r>
              <a:rPr lang="es-ES" sz="1600" dirty="0" err="1"/>
              <a:t>on</a:t>
            </a:r>
            <a:r>
              <a:rPr lang="es-ES" sz="1600" dirty="0"/>
              <a:t> </a:t>
            </a:r>
            <a:r>
              <a:rPr lang="es-ES" sz="1600" dirty="0" err="1"/>
              <a:t>external</a:t>
            </a:r>
            <a:r>
              <a:rPr lang="es-ES" sz="1600" dirty="0"/>
              <a:t> </a:t>
            </a:r>
            <a:r>
              <a:rPr lang="es-ES" sz="1600" dirty="0" err="1"/>
              <a:t>suppliers</a:t>
            </a:r>
            <a:r>
              <a:rPr lang="es-ES" sz="1600" dirty="0"/>
              <a:t>. </a:t>
            </a:r>
            <a:r>
              <a:rPr lang="es-ES" sz="1600" dirty="0" err="1"/>
              <a:t>Therefore</a:t>
            </a:r>
            <a:r>
              <a:rPr lang="es-ES" sz="1600" dirty="0"/>
              <a:t>, </a:t>
            </a:r>
            <a:r>
              <a:rPr lang="es-ES" sz="1600" dirty="0" err="1"/>
              <a:t>merging</a:t>
            </a:r>
            <a:r>
              <a:rPr lang="es-ES" sz="1600" dirty="0"/>
              <a:t> </a:t>
            </a:r>
            <a:r>
              <a:rPr lang="es-ES" sz="1600" dirty="0" err="1"/>
              <a:t>supplier</a:t>
            </a:r>
            <a:r>
              <a:rPr lang="es-ES" sz="1600" dirty="0"/>
              <a:t> and </a:t>
            </a:r>
            <a:r>
              <a:rPr lang="es-ES" sz="1600" dirty="0" err="1"/>
              <a:t>inven</a:t>
            </a:r>
            <a:r>
              <a:rPr lang="es-ES" sz="1600" dirty="0"/>
              <a:t>- tory </a:t>
            </a:r>
            <a:r>
              <a:rPr lang="es-ES" sz="1600" dirty="0" err="1"/>
              <a:t>information</a:t>
            </a:r>
            <a:r>
              <a:rPr lang="es-ES" sz="1600" dirty="0"/>
              <a:t> </a:t>
            </a:r>
            <a:r>
              <a:rPr lang="es-ES" sz="1600" dirty="0" err="1"/>
              <a:t>with</a:t>
            </a:r>
            <a:r>
              <a:rPr lang="es-ES" sz="1600" dirty="0"/>
              <a:t> </a:t>
            </a:r>
            <a:r>
              <a:rPr lang="es-ES" sz="1600" dirty="0" err="1"/>
              <a:t>productivity</a:t>
            </a:r>
            <a:r>
              <a:rPr lang="es-ES" sz="1600" dirty="0"/>
              <a:t> data (</a:t>
            </a:r>
            <a:r>
              <a:rPr lang="es-ES" sz="1600" dirty="0" err="1"/>
              <a:t>see</a:t>
            </a:r>
            <a:r>
              <a:rPr lang="es-ES" sz="1600" dirty="0"/>
              <a:t> Business </a:t>
            </a:r>
            <a:r>
              <a:rPr lang="es-ES" sz="1600" dirty="0" err="1"/>
              <a:t>Productivity</a:t>
            </a:r>
            <a:r>
              <a:rPr lang="es-ES" sz="1600" dirty="0"/>
              <a:t> </a:t>
            </a:r>
            <a:r>
              <a:rPr lang="es-ES" sz="1600" dirty="0" err="1"/>
              <a:t>Analytics</a:t>
            </a:r>
            <a:r>
              <a:rPr lang="es-ES" sz="1600" dirty="0"/>
              <a:t> </a:t>
            </a:r>
            <a:r>
              <a:rPr lang="es-ES" sz="1600" dirty="0" err="1"/>
              <a:t>on</a:t>
            </a:r>
            <a:r>
              <a:rPr lang="es-ES" sz="1600" dirty="0"/>
              <a:t> page 19) </a:t>
            </a:r>
            <a:r>
              <a:rPr lang="es-ES" sz="1600" dirty="0" err="1"/>
              <a:t>lets</a:t>
            </a:r>
            <a:r>
              <a:rPr lang="es-ES" sz="1600" dirty="0"/>
              <a:t> </a:t>
            </a:r>
            <a:r>
              <a:rPr lang="es-ES" sz="1600" dirty="0" err="1"/>
              <a:t>management</a:t>
            </a:r>
            <a:r>
              <a:rPr lang="es-ES" sz="1600" dirty="0"/>
              <a:t> </a:t>
            </a:r>
            <a:r>
              <a:rPr lang="es-ES" sz="1600" dirty="0" err="1"/>
              <a:t>accurately</a:t>
            </a:r>
            <a:r>
              <a:rPr lang="es-ES" sz="1600" dirty="0"/>
              <a:t> determine </a:t>
            </a:r>
            <a:r>
              <a:rPr lang="es-ES" sz="1600" dirty="0" err="1"/>
              <a:t>the</a:t>
            </a:r>
            <a:r>
              <a:rPr lang="es-ES" sz="1600" dirty="0"/>
              <a:t> </a:t>
            </a:r>
            <a:r>
              <a:rPr lang="es-ES" sz="1600" dirty="0" err="1"/>
              <a:t>best</a:t>
            </a:r>
            <a:r>
              <a:rPr lang="es-ES" sz="1600" dirty="0"/>
              <a:t> </a:t>
            </a:r>
            <a:r>
              <a:rPr lang="es-ES" sz="1600" dirty="0" err="1"/>
              <a:t>way</a:t>
            </a:r>
            <a:r>
              <a:rPr lang="es-ES" sz="1600" dirty="0"/>
              <a:t> </a:t>
            </a:r>
            <a:r>
              <a:rPr lang="es-ES" sz="1600" dirty="0" err="1"/>
              <a:t>to</a:t>
            </a:r>
            <a:r>
              <a:rPr lang="es-ES" sz="1600" dirty="0"/>
              <a:t> </a:t>
            </a:r>
            <a:r>
              <a:rPr lang="es-ES" sz="1600" dirty="0" err="1"/>
              <a:t>move</a:t>
            </a:r>
            <a:r>
              <a:rPr lang="es-ES" sz="1600" dirty="0"/>
              <a:t> </a:t>
            </a:r>
            <a:r>
              <a:rPr lang="es-ES" sz="1600" dirty="0" err="1"/>
              <a:t>product</a:t>
            </a:r>
            <a:r>
              <a:rPr lang="es-ES" sz="1600" dirty="0"/>
              <a:t>. </a:t>
            </a:r>
          </a:p>
          <a:p>
            <a:r>
              <a:rPr lang="es-ES" sz="1600" dirty="0"/>
              <a:t> </a:t>
            </a:r>
          </a:p>
        </p:txBody>
      </p:sp>
    </p:spTree>
    <p:extLst>
      <p:ext uri="{BB962C8B-B14F-4D97-AF65-F5344CB8AC3E}">
        <p14:creationId xmlns:p14="http://schemas.microsoft.com/office/powerpoint/2010/main" val="2334672267"/>
      </p:ext>
    </p:extLst>
  </p:cSld>
  <p:clrMapOvr>
    <a:masterClrMapping/>
  </p:clrMapOvr>
  <p:transition spd="slow"/>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ca-ES" dirty="0" err="1"/>
              <a:t>Sypply</a:t>
            </a:r>
            <a:r>
              <a:rPr lang="ca-ES" dirty="0"/>
              <a:t> </a:t>
            </a:r>
            <a:r>
              <a:rPr lang="ca-ES" dirty="0" err="1"/>
              <a:t>Chain</a:t>
            </a:r>
            <a:r>
              <a:rPr lang="ca-ES" dirty="0"/>
              <a:t> </a:t>
            </a:r>
            <a:r>
              <a:rPr lang="ca-ES" dirty="0" err="1"/>
              <a:t>Analytics</a:t>
            </a:r>
            <a:endParaRPr lang="ca-ES" dirty="0"/>
          </a:p>
        </p:txBody>
      </p:sp>
      <p:sp>
        <p:nvSpPr>
          <p:cNvPr id="4" name="CuadroTexto 3"/>
          <p:cNvSpPr txBox="1"/>
          <p:nvPr/>
        </p:nvSpPr>
        <p:spPr>
          <a:xfrm>
            <a:off x="1703513" y="980728"/>
            <a:ext cx="4248471" cy="4093428"/>
          </a:xfrm>
          <a:prstGeom prst="rect">
            <a:avLst/>
          </a:prstGeom>
          <a:noFill/>
        </p:spPr>
        <p:txBody>
          <a:bodyPr wrap="square" rtlCol="0">
            <a:spAutoFit/>
          </a:bodyPr>
          <a:lstStyle/>
          <a:p>
            <a:r>
              <a:rPr lang="es-ES" sz="2000" b="1" dirty="0" err="1">
                <a:solidFill>
                  <a:srgbClr val="FF6600"/>
                </a:solidFill>
              </a:rPr>
              <a:t>Inventory</a:t>
            </a:r>
            <a:r>
              <a:rPr lang="es-ES" sz="2000" b="1" dirty="0">
                <a:solidFill>
                  <a:srgbClr val="FF6600"/>
                </a:solidFill>
              </a:rPr>
              <a:t> Control.</a:t>
            </a:r>
          </a:p>
          <a:p>
            <a:r>
              <a:rPr lang="es-ES" sz="1600" dirty="0"/>
              <a:t>As </a:t>
            </a:r>
            <a:r>
              <a:rPr lang="es-ES" sz="1600" dirty="0" err="1"/>
              <a:t>discussed</a:t>
            </a:r>
            <a:r>
              <a:rPr lang="es-ES" sz="1600" dirty="0"/>
              <a:t> </a:t>
            </a:r>
            <a:r>
              <a:rPr lang="es-ES" sz="1600" dirty="0" err="1"/>
              <a:t>earlier</a:t>
            </a:r>
            <a:r>
              <a:rPr lang="es-ES" sz="1600" dirty="0"/>
              <a:t>, </a:t>
            </a:r>
            <a:r>
              <a:rPr lang="es-ES" sz="1600" dirty="0" err="1"/>
              <a:t>maintaining</a:t>
            </a:r>
            <a:r>
              <a:rPr lang="es-ES" sz="1600" dirty="0"/>
              <a:t> </a:t>
            </a:r>
            <a:r>
              <a:rPr lang="es-ES" sz="1600" dirty="0" err="1"/>
              <a:t>an</a:t>
            </a:r>
            <a:r>
              <a:rPr lang="es-ES" sz="1600" dirty="0"/>
              <a:t> </a:t>
            </a:r>
            <a:r>
              <a:rPr lang="es-ES" sz="1600" dirty="0" err="1"/>
              <a:t>inventory</a:t>
            </a:r>
            <a:r>
              <a:rPr lang="es-ES" sz="1600" dirty="0"/>
              <a:t> of </a:t>
            </a:r>
            <a:r>
              <a:rPr lang="es-ES" sz="1600" dirty="0" err="1"/>
              <a:t>commodity</a:t>
            </a:r>
            <a:r>
              <a:rPr lang="es-ES" sz="1600" dirty="0"/>
              <a:t> </a:t>
            </a:r>
            <a:r>
              <a:rPr lang="es-ES" sz="1600" dirty="0" err="1"/>
              <a:t>products</a:t>
            </a:r>
            <a:r>
              <a:rPr lang="es-ES" sz="1600" dirty="0"/>
              <a:t> </a:t>
            </a:r>
            <a:r>
              <a:rPr lang="es-ES" sz="1600" dirty="0" err="1"/>
              <a:t>that</a:t>
            </a:r>
            <a:r>
              <a:rPr lang="es-ES" sz="1600" dirty="0"/>
              <a:t> </a:t>
            </a:r>
            <a:r>
              <a:rPr lang="es-ES" sz="1600" dirty="0" err="1"/>
              <a:t>exhibit</a:t>
            </a:r>
            <a:r>
              <a:rPr lang="es-ES" sz="1600" dirty="0"/>
              <a:t> </a:t>
            </a:r>
            <a:r>
              <a:rPr lang="es-ES" sz="1600" dirty="0" err="1"/>
              <a:t>volatile</a:t>
            </a:r>
            <a:r>
              <a:rPr lang="es-ES" sz="1600" dirty="0"/>
              <a:t> </a:t>
            </a:r>
            <a:r>
              <a:rPr lang="es-ES" sz="1600" dirty="0" err="1"/>
              <a:t>pricing</a:t>
            </a:r>
            <a:r>
              <a:rPr lang="es-ES" sz="1600" dirty="0"/>
              <a:t> and </a:t>
            </a:r>
            <a:r>
              <a:rPr lang="es-ES" sz="1600" dirty="0" err="1"/>
              <a:t>limited</a:t>
            </a:r>
            <a:r>
              <a:rPr lang="es-ES" sz="1600" dirty="0"/>
              <a:t> </a:t>
            </a:r>
            <a:r>
              <a:rPr lang="es-ES" sz="1600" dirty="0" err="1"/>
              <a:t>useful</a:t>
            </a:r>
            <a:r>
              <a:rPr lang="es-ES" sz="1600" dirty="0"/>
              <a:t> </a:t>
            </a:r>
            <a:r>
              <a:rPr lang="es-ES" sz="1600" dirty="0" err="1"/>
              <a:t>life</a:t>
            </a:r>
            <a:r>
              <a:rPr lang="es-ES" sz="1600" dirty="0"/>
              <a:t> </a:t>
            </a:r>
            <a:r>
              <a:rPr lang="es-ES" sz="1600" dirty="0" err="1"/>
              <a:t>creates</a:t>
            </a:r>
            <a:r>
              <a:rPr lang="es-ES" sz="1600" dirty="0"/>
              <a:t> a </a:t>
            </a:r>
            <a:r>
              <a:rPr lang="es-ES" sz="1600" dirty="0" err="1"/>
              <a:t>market</a:t>
            </a:r>
            <a:r>
              <a:rPr lang="es-ES" sz="1600" dirty="0"/>
              <a:t> </a:t>
            </a:r>
            <a:r>
              <a:rPr lang="es-ES" sz="1600" dirty="0" err="1"/>
              <a:t>risk</a:t>
            </a:r>
            <a:r>
              <a:rPr lang="es-ES" sz="1600" dirty="0"/>
              <a:t> </a:t>
            </a:r>
            <a:r>
              <a:rPr lang="es-ES" sz="1600" dirty="0" err="1"/>
              <a:t>if</a:t>
            </a:r>
            <a:r>
              <a:rPr lang="es-ES" sz="1600" dirty="0"/>
              <a:t> </a:t>
            </a:r>
            <a:r>
              <a:rPr lang="es-ES" sz="1600" dirty="0" err="1"/>
              <a:t>those</a:t>
            </a:r>
            <a:r>
              <a:rPr lang="es-ES" sz="1600" dirty="0"/>
              <a:t> </a:t>
            </a:r>
            <a:r>
              <a:rPr lang="es-ES" sz="1600" dirty="0" err="1"/>
              <a:t>products</a:t>
            </a:r>
            <a:r>
              <a:rPr lang="es-ES" sz="1600" dirty="0"/>
              <a:t> </a:t>
            </a:r>
            <a:r>
              <a:rPr lang="es-ES" sz="1600" dirty="0" err="1"/>
              <a:t>cannot</a:t>
            </a:r>
            <a:r>
              <a:rPr lang="es-ES" sz="1600" dirty="0"/>
              <a:t> be </a:t>
            </a:r>
            <a:r>
              <a:rPr lang="es-ES" sz="1600" dirty="0" err="1"/>
              <a:t>used</a:t>
            </a:r>
            <a:r>
              <a:rPr lang="es-ES" sz="1600" dirty="0"/>
              <a:t> </a:t>
            </a:r>
            <a:r>
              <a:rPr lang="es-ES" sz="1600" dirty="0" err="1"/>
              <a:t>before</a:t>
            </a:r>
            <a:r>
              <a:rPr lang="es-ES" sz="1600" dirty="0"/>
              <a:t> </a:t>
            </a:r>
            <a:r>
              <a:rPr lang="es-ES" sz="1600" dirty="0" err="1"/>
              <a:t>their</a:t>
            </a:r>
            <a:r>
              <a:rPr lang="es-ES" sz="1600" dirty="0"/>
              <a:t> </a:t>
            </a:r>
            <a:r>
              <a:rPr lang="es-ES" sz="1600" dirty="0" err="1"/>
              <a:t>obso</a:t>
            </a:r>
            <a:r>
              <a:rPr lang="es-ES" sz="1600" dirty="0"/>
              <a:t>- </a:t>
            </a:r>
            <a:r>
              <a:rPr lang="es-ES" sz="1600" dirty="0" err="1"/>
              <a:t>lescence</a:t>
            </a:r>
            <a:r>
              <a:rPr lang="es-ES" sz="1600" dirty="0"/>
              <a:t>. </a:t>
            </a:r>
            <a:r>
              <a:rPr lang="es-ES" sz="1600" dirty="0" err="1"/>
              <a:t>Alternatively</a:t>
            </a:r>
            <a:r>
              <a:rPr lang="es-ES" sz="1600" dirty="0"/>
              <a:t>, </a:t>
            </a:r>
            <a:r>
              <a:rPr lang="es-ES" sz="1600" dirty="0" err="1"/>
              <a:t>we</a:t>
            </a:r>
            <a:r>
              <a:rPr lang="es-ES" sz="1600" dirty="0"/>
              <a:t> </a:t>
            </a:r>
            <a:r>
              <a:rPr lang="es-ES" sz="1600" dirty="0" err="1"/>
              <a:t>would</a:t>
            </a:r>
            <a:r>
              <a:rPr lang="es-ES" sz="1600" dirty="0"/>
              <a:t> </a:t>
            </a:r>
            <a:r>
              <a:rPr lang="es-ES" sz="1600" dirty="0" err="1"/>
              <a:t>not</a:t>
            </a:r>
            <a:r>
              <a:rPr lang="es-ES" sz="1600" dirty="0"/>
              <a:t> </a:t>
            </a:r>
            <a:r>
              <a:rPr lang="es-ES" sz="1600" dirty="0" err="1"/>
              <a:t>want</a:t>
            </a:r>
            <a:r>
              <a:rPr lang="es-ES" sz="1600" dirty="0"/>
              <a:t> </a:t>
            </a:r>
            <a:r>
              <a:rPr lang="es-ES" sz="1600" dirty="0" err="1"/>
              <a:t>to</a:t>
            </a:r>
            <a:r>
              <a:rPr lang="es-ES" sz="1600" dirty="0"/>
              <a:t> </a:t>
            </a:r>
            <a:r>
              <a:rPr lang="es-ES" sz="1600" dirty="0" err="1"/>
              <a:t>keep</a:t>
            </a:r>
            <a:r>
              <a:rPr lang="es-ES" sz="1600" dirty="0"/>
              <a:t> </a:t>
            </a:r>
            <a:r>
              <a:rPr lang="es-ES" sz="1600" dirty="0" err="1"/>
              <a:t>the</a:t>
            </a:r>
            <a:r>
              <a:rPr lang="es-ES" sz="1600" dirty="0"/>
              <a:t> </a:t>
            </a:r>
            <a:r>
              <a:rPr lang="es-ES" sz="1600" dirty="0" err="1"/>
              <a:t>shelves</a:t>
            </a:r>
            <a:r>
              <a:rPr lang="es-ES" sz="1600" dirty="0"/>
              <a:t> </a:t>
            </a:r>
            <a:r>
              <a:rPr lang="es-ES" sz="1600" dirty="0" err="1"/>
              <a:t>empty</a:t>
            </a:r>
            <a:r>
              <a:rPr lang="es-ES" sz="1600" dirty="0"/>
              <a:t>, </a:t>
            </a:r>
            <a:r>
              <a:rPr lang="es-ES" sz="1600" dirty="0" err="1"/>
              <a:t>because</a:t>
            </a:r>
            <a:r>
              <a:rPr lang="es-ES" sz="1600" dirty="0"/>
              <a:t> </a:t>
            </a:r>
            <a:r>
              <a:rPr lang="es-ES" sz="1600" dirty="0" err="1"/>
              <a:t>parts</a:t>
            </a:r>
            <a:r>
              <a:rPr lang="es-ES" sz="1600" dirty="0"/>
              <a:t> are </a:t>
            </a:r>
            <a:r>
              <a:rPr lang="es-ES" sz="1600" dirty="0" err="1"/>
              <a:t>needed</a:t>
            </a:r>
            <a:r>
              <a:rPr lang="es-ES" sz="1600" dirty="0"/>
              <a:t> </a:t>
            </a:r>
            <a:r>
              <a:rPr lang="es-ES" sz="1600" dirty="0" err="1"/>
              <a:t>to</a:t>
            </a:r>
            <a:r>
              <a:rPr lang="es-ES" sz="1600" dirty="0"/>
              <a:t> </a:t>
            </a:r>
            <a:r>
              <a:rPr lang="es-ES" sz="1600" dirty="0" err="1"/>
              <a:t>build</a:t>
            </a:r>
            <a:r>
              <a:rPr lang="es-ES" sz="1600" dirty="0"/>
              <a:t> </a:t>
            </a:r>
            <a:r>
              <a:rPr lang="es-ES" sz="1600" dirty="0" err="1"/>
              <a:t>the</a:t>
            </a:r>
            <a:r>
              <a:rPr lang="es-ES" sz="1600" dirty="0"/>
              <a:t> </a:t>
            </a:r>
            <a:r>
              <a:rPr lang="es-ES" sz="1600" dirty="0" err="1"/>
              <a:t>products</a:t>
            </a:r>
            <a:r>
              <a:rPr lang="es-ES" sz="1600" dirty="0"/>
              <a:t> </a:t>
            </a:r>
            <a:r>
              <a:rPr lang="es-ES" sz="1600" dirty="0" err="1"/>
              <a:t>that</a:t>
            </a:r>
            <a:r>
              <a:rPr lang="es-ES" sz="1600" dirty="0"/>
              <a:t> are in </a:t>
            </a:r>
            <a:r>
              <a:rPr lang="es-ES" sz="1600" dirty="0" err="1"/>
              <a:t>the</a:t>
            </a:r>
            <a:r>
              <a:rPr lang="es-ES" sz="1600" dirty="0"/>
              <a:t> </a:t>
            </a:r>
            <a:r>
              <a:rPr lang="es-ES" sz="1600" dirty="0" err="1"/>
              <a:t>order</a:t>
            </a:r>
            <a:r>
              <a:rPr lang="es-ES" sz="1600" dirty="0"/>
              <a:t>- and-</a:t>
            </a:r>
            <a:r>
              <a:rPr lang="es-ES" sz="1600" dirty="0" err="1"/>
              <a:t>fulfillment</a:t>
            </a:r>
            <a:r>
              <a:rPr lang="es-ES" sz="1600" dirty="0"/>
              <a:t> </a:t>
            </a:r>
            <a:r>
              <a:rPr lang="es-ES" sz="1600" dirty="0" err="1"/>
              <a:t>cycle</a:t>
            </a:r>
            <a:r>
              <a:rPr lang="es-ES" sz="1600" dirty="0"/>
              <a:t>. </a:t>
            </a:r>
            <a:r>
              <a:rPr lang="es-ES" sz="1600" dirty="0" err="1"/>
              <a:t>Between</a:t>
            </a:r>
            <a:r>
              <a:rPr lang="es-ES" sz="1600" dirty="0"/>
              <a:t> </a:t>
            </a:r>
            <a:r>
              <a:rPr lang="es-ES" sz="1600" dirty="0" err="1"/>
              <a:t>the</a:t>
            </a:r>
            <a:r>
              <a:rPr lang="es-ES" sz="1600" dirty="0"/>
              <a:t> sales </a:t>
            </a:r>
            <a:r>
              <a:rPr lang="es-ES" sz="1600" dirty="0" err="1"/>
              <a:t>channel</a:t>
            </a:r>
            <a:r>
              <a:rPr lang="es-ES" sz="1600" dirty="0"/>
              <a:t> </a:t>
            </a:r>
            <a:r>
              <a:rPr lang="es-ES" sz="1600" dirty="0" err="1"/>
              <a:t>information</a:t>
            </a:r>
            <a:r>
              <a:rPr lang="es-ES" sz="1600" dirty="0"/>
              <a:t>, </a:t>
            </a:r>
            <a:r>
              <a:rPr lang="es-ES" sz="1600" dirty="0" err="1"/>
              <a:t>the</a:t>
            </a:r>
            <a:r>
              <a:rPr lang="es-ES" sz="1600" dirty="0"/>
              <a:t> pro- </a:t>
            </a:r>
            <a:r>
              <a:rPr lang="es-ES" sz="1600" dirty="0" err="1"/>
              <a:t>ductivity</a:t>
            </a:r>
            <a:r>
              <a:rPr lang="es-ES" sz="1600" dirty="0"/>
              <a:t> data, and </a:t>
            </a:r>
            <a:r>
              <a:rPr lang="es-ES" sz="1600" dirty="0" err="1"/>
              <a:t>the</a:t>
            </a:r>
            <a:r>
              <a:rPr lang="es-ES" sz="1600" dirty="0"/>
              <a:t> </a:t>
            </a:r>
            <a:r>
              <a:rPr lang="es-ES" sz="1600" dirty="0" err="1"/>
              <a:t>supply</a:t>
            </a:r>
            <a:r>
              <a:rPr lang="es-ES" sz="1600" dirty="0"/>
              <a:t> </a:t>
            </a:r>
            <a:r>
              <a:rPr lang="es-ES" sz="1600" dirty="0" err="1"/>
              <a:t>chain</a:t>
            </a:r>
            <a:r>
              <a:rPr lang="es-ES" sz="1600" dirty="0"/>
              <a:t> data, </a:t>
            </a:r>
            <a:r>
              <a:rPr lang="es-ES" sz="1600" dirty="0" err="1"/>
              <a:t>it</a:t>
            </a:r>
            <a:r>
              <a:rPr lang="es-ES" sz="1600" dirty="0"/>
              <a:t> </a:t>
            </a:r>
            <a:r>
              <a:rPr lang="es-ES" sz="1600" dirty="0" err="1"/>
              <a:t>is</a:t>
            </a:r>
            <a:r>
              <a:rPr lang="es-ES" sz="1600" dirty="0"/>
              <a:t> </a:t>
            </a:r>
            <a:r>
              <a:rPr lang="es-ES" sz="1600" dirty="0" err="1"/>
              <a:t>possible</a:t>
            </a:r>
            <a:r>
              <a:rPr lang="es-ES" sz="1600" dirty="0"/>
              <a:t> </a:t>
            </a:r>
            <a:r>
              <a:rPr lang="es-ES" sz="1600" dirty="0" err="1"/>
              <a:t>to</a:t>
            </a:r>
            <a:r>
              <a:rPr lang="es-ES" sz="1600" dirty="0"/>
              <a:t> </a:t>
            </a:r>
            <a:r>
              <a:rPr lang="es-ES" sz="1600" dirty="0" err="1"/>
              <a:t>make</a:t>
            </a:r>
            <a:r>
              <a:rPr lang="es-ES" sz="1600" dirty="0"/>
              <a:t> more precise </a:t>
            </a:r>
            <a:r>
              <a:rPr lang="es-ES" sz="1600" dirty="0" err="1"/>
              <a:t>predictions</a:t>
            </a:r>
            <a:r>
              <a:rPr lang="es-ES" sz="1600" dirty="0"/>
              <a:t> </a:t>
            </a:r>
            <a:r>
              <a:rPr lang="es-ES" sz="1600" dirty="0" err="1"/>
              <a:t>about</a:t>
            </a:r>
            <a:r>
              <a:rPr lang="es-ES" sz="1600" dirty="0"/>
              <a:t> </a:t>
            </a:r>
            <a:r>
              <a:rPr lang="es-ES" sz="1600" dirty="0" err="1"/>
              <a:t>inventory</a:t>
            </a:r>
            <a:r>
              <a:rPr lang="es-ES" sz="1600" dirty="0"/>
              <a:t> </a:t>
            </a:r>
            <a:r>
              <a:rPr lang="es-ES" sz="1600" dirty="0" err="1"/>
              <a:t>requirements</a:t>
            </a:r>
            <a:r>
              <a:rPr lang="es-ES" sz="1600" dirty="0"/>
              <a:t>. </a:t>
            </a:r>
            <a:r>
              <a:rPr lang="es-ES" sz="1600" dirty="0" err="1"/>
              <a:t>It</a:t>
            </a:r>
            <a:r>
              <a:rPr lang="es-ES" sz="1600" dirty="0"/>
              <a:t> </a:t>
            </a:r>
            <a:r>
              <a:rPr lang="es-ES" sz="1600" dirty="0" err="1"/>
              <a:t>is</a:t>
            </a:r>
            <a:r>
              <a:rPr lang="es-ES" sz="1600" dirty="0"/>
              <a:t> </a:t>
            </a:r>
            <a:r>
              <a:rPr lang="es-ES" sz="1600" dirty="0" err="1"/>
              <a:t>also</a:t>
            </a:r>
            <a:r>
              <a:rPr lang="es-ES" sz="1600" dirty="0"/>
              <a:t> </a:t>
            </a:r>
            <a:r>
              <a:rPr lang="es-ES" sz="1600" dirty="0" err="1"/>
              <a:t>possible</a:t>
            </a:r>
            <a:r>
              <a:rPr lang="es-ES" sz="1600" dirty="0"/>
              <a:t> </a:t>
            </a:r>
            <a:r>
              <a:rPr lang="es-ES" sz="1600" dirty="0" err="1"/>
              <a:t>to</a:t>
            </a:r>
            <a:r>
              <a:rPr lang="es-ES" sz="1600" dirty="0"/>
              <a:t> determine </a:t>
            </a:r>
            <a:r>
              <a:rPr lang="es-ES" sz="1600" dirty="0" err="1"/>
              <a:t>the</a:t>
            </a:r>
            <a:r>
              <a:rPr lang="es-ES" sz="1600" dirty="0"/>
              <a:t> </a:t>
            </a:r>
            <a:r>
              <a:rPr lang="es-ES" sz="1600" dirty="0" err="1"/>
              <a:t>best</a:t>
            </a:r>
            <a:r>
              <a:rPr lang="es-ES" sz="1600" dirty="0"/>
              <a:t> </a:t>
            </a:r>
            <a:r>
              <a:rPr lang="es-ES" sz="1600" dirty="0" err="1"/>
              <a:t>way</a:t>
            </a:r>
            <a:r>
              <a:rPr lang="es-ES" sz="1600" dirty="0"/>
              <a:t> </a:t>
            </a:r>
            <a:r>
              <a:rPr lang="es-ES" sz="1600" dirty="0" err="1"/>
              <a:t>to</a:t>
            </a:r>
            <a:r>
              <a:rPr lang="es-ES" sz="1600" dirty="0"/>
              <a:t> </a:t>
            </a:r>
            <a:r>
              <a:rPr lang="es-ES" sz="1600" dirty="0" err="1"/>
              <a:t>quantify</a:t>
            </a:r>
            <a:r>
              <a:rPr lang="es-ES" sz="1600" dirty="0"/>
              <a:t> and </a:t>
            </a:r>
            <a:r>
              <a:rPr lang="es-ES" sz="1600" dirty="0" err="1"/>
              <a:t>mitigate</a:t>
            </a:r>
            <a:r>
              <a:rPr lang="es-ES" sz="1600" dirty="0"/>
              <a:t> </a:t>
            </a:r>
            <a:r>
              <a:rPr lang="es-ES" sz="1600" dirty="0" err="1"/>
              <a:t>risk</a:t>
            </a:r>
            <a:r>
              <a:rPr lang="es-ES" sz="1600" dirty="0"/>
              <a:t>, </a:t>
            </a:r>
            <a:r>
              <a:rPr lang="es-ES" sz="1600" dirty="0" err="1"/>
              <a:t>especially</a:t>
            </a:r>
            <a:r>
              <a:rPr lang="es-ES" sz="1600" dirty="0"/>
              <a:t> </a:t>
            </a:r>
            <a:r>
              <a:rPr lang="es-ES" sz="1600" dirty="0" err="1"/>
              <a:t>through</a:t>
            </a:r>
            <a:r>
              <a:rPr lang="es-ES" sz="1600" dirty="0"/>
              <a:t> </a:t>
            </a:r>
            <a:r>
              <a:rPr lang="es-ES" sz="1600" dirty="0" err="1"/>
              <a:t>the</a:t>
            </a:r>
            <a:r>
              <a:rPr lang="es-ES" sz="1600" dirty="0"/>
              <a:t> </a:t>
            </a:r>
            <a:r>
              <a:rPr lang="es-ES" sz="1600" dirty="0" err="1"/>
              <a:t>development</a:t>
            </a:r>
            <a:r>
              <a:rPr lang="es-ES" sz="1600" dirty="0"/>
              <a:t> of </a:t>
            </a:r>
            <a:r>
              <a:rPr lang="es-ES" sz="1600" dirty="0" err="1"/>
              <a:t>financial</a:t>
            </a:r>
            <a:r>
              <a:rPr lang="es-ES" sz="1600" dirty="0"/>
              <a:t> </a:t>
            </a:r>
            <a:r>
              <a:rPr lang="es-ES" sz="1600" dirty="0" err="1"/>
              <a:t>products</a:t>
            </a:r>
            <a:r>
              <a:rPr lang="es-ES" sz="1600" dirty="0"/>
              <a:t> (</a:t>
            </a:r>
            <a:r>
              <a:rPr lang="es-ES" sz="1600" dirty="0" err="1"/>
              <a:t>such</a:t>
            </a:r>
            <a:r>
              <a:rPr lang="es-ES" sz="1600" dirty="0"/>
              <a:t> as </a:t>
            </a:r>
            <a:r>
              <a:rPr lang="es-ES" sz="1600" dirty="0" err="1"/>
              <a:t>barrier</a:t>
            </a:r>
            <a:r>
              <a:rPr lang="es-ES" sz="1600" dirty="0"/>
              <a:t> </a:t>
            </a:r>
            <a:r>
              <a:rPr lang="es-ES" sz="1600" dirty="0" err="1"/>
              <a:t>options</a:t>
            </a:r>
            <a:r>
              <a:rPr lang="es-ES" sz="1600" dirty="0"/>
              <a:t>) </a:t>
            </a:r>
            <a:r>
              <a:rPr lang="es-ES" sz="1600" dirty="0" err="1"/>
              <a:t>to</a:t>
            </a:r>
            <a:r>
              <a:rPr lang="es-ES" sz="1600" dirty="0"/>
              <a:t> </a:t>
            </a:r>
            <a:r>
              <a:rPr lang="es-ES" sz="1600" dirty="0" err="1"/>
              <a:t>limit</a:t>
            </a:r>
            <a:r>
              <a:rPr lang="es-ES" sz="1600" dirty="0"/>
              <a:t> </a:t>
            </a:r>
            <a:r>
              <a:rPr lang="es-ES" sz="1600" dirty="0" err="1"/>
              <a:t>financial</a:t>
            </a:r>
            <a:r>
              <a:rPr lang="es-ES" sz="1600" dirty="0"/>
              <a:t> </a:t>
            </a:r>
            <a:r>
              <a:rPr lang="es-ES" sz="1600" dirty="0" err="1"/>
              <a:t>losses</a:t>
            </a:r>
            <a:r>
              <a:rPr lang="es-ES" sz="1600" dirty="0"/>
              <a:t>. </a:t>
            </a:r>
          </a:p>
        </p:txBody>
      </p:sp>
      <p:sp>
        <p:nvSpPr>
          <p:cNvPr id="5" name="CuadroTexto 4"/>
          <p:cNvSpPr txBox="1"/>
          <p:nvPr/>
        </p:nvSpPr>
        <p:spPr>
          <a:xfrm>
            <a:off x="6312025" y="980729"/>
            <a:ext cx="4248471" cy="5078313"/>
          </a:xfrm>
          <a:prstGeom prst="rect">
            <a:avLst/>
          </a:prstGeom>
          <a:noFill/>
        </p:spPr>
        <p:txBody>
          <a:bodyPr wrap="square" rtlCol="0">
            <a:spAutoFit/>
          </a:bodyPr>
          <a:lstStyle/>
          <a:p>
            <a:r>
              <a:rPr lang="es-ES" sz="2000" b="1" dirty="0" err="1">
                <a:solidFill>
                  <a:srgbClr val="FF6600"/>
                </a:solidFill>
              </a:rPr>
              <a:t>Distribution</a:t>
            </a:r>
            <a:r>
              <a:rPr lang="es-ES" sz="2000" b="1" dirty="0">
                <a:solidFill>
                  <a:srgbClr val="FF6600"/>
                </a:solidFill>
              </a:rPr>
              <a:t> </a:t>
            </a:r>
            <a:r>
              <a:rPr lang="es-ES" sz="2000" b="1" dirty="0" err="1">
                <a:solidFill>
                  <a:srgbClr val="FF6600"/>
                </a:solidFill>
              </a:rPr>
              <a:t>Analysis</a:t>
            </a:r>
            <a:r>
              <a:rPr lang="es-ES" sz="2000" b="1" dirty="0">
                <a:solidFill>
                  <a:srgbClr val="FF6600"/>
                </a:solidFill>
              </a:rPr>
              <a:t>.</a:t>
            </a:r>
          </a:p>
          <a:p>
            <a:r>
              <a:rPr lang="es-ES" sz="1600" dirty="0"/>
              <a:t>Imagine </a:t>
            </a:r>
            <a:r>
              <a:rPr lang="es-ES" sz="1600" dirty="0" err="1"/>
              <a:t>that</a:t>
            </a:r>
            <a:r>
              <a:rPr lang="es-ES" sz="1600" dirty="0"/>
              <a:t> </a:t>
            </a:r>
            <a:r>
              <a:rPr lang="es-ES" sz="1600" dirty="0" err="1"/>
              <a:t>your</a:t>
            </a:r>
            <a:r>
              <a:rPr lang="es-ES" sz="1600" dirty="0"/>
              <a:t> </a:t>
            </a:r>
            <a:r>
              <a:rPr lang="es-ES" sz="1600" dirty="0" err="1"/>
              <a:t>company</a:t>
            </a:r>
            <a:r>
              <a:rPr lang="es-ES" sz="1600" dirty="0"/>
              <a:t> has a </a:t>
            </a:r>
            <a:r>
              <a:rPr lang="es-ES" sz="1600" dirty="0" err="1"/>
              <a:t>large</a:t>
            </a:r>
            <a:r>
              <a:rPr lang="es-ES" sz="1600" dirty="0"/>
              <a:t> </a:t>
            </a:r>
            <a:r>
              <a:rPr lang="es-ES" sz="1600" dirty="0" err="1"/>
              <a:t>number</a:t>
            </a:r>
            <a:r>
              <a:rPr lang="es-ES" sz="1600" dirty="0"/>
              <a:t> of </a:t>
            </a:r>
            <a:r>
              <a:rPr lang="es-ES" sz="1600" dirty="0" err="1"/>
              <a:t>retail</a:t>
            </a:r>
            <a:r>
              <a:rPr lang="es-ES" sz="1600" dirty="0"/>
              <a:t> </a:t>
            </a:r>
            <a:r>
              <a:rPr lang="es-ES" sz="1600" dirty="0" err="1"/>
              <a:t>outlets</a:t>
            </a:r>
            <a:r>
              <a:rPr lang="es-ES" sz="1600" dirty="0"/>
              <a:t>, a </a:t>
            </a:r>
            <a:r>
              <a:rPr lang="es-ES" sz="1600" dirty="0" err="1"/>
              <a:t>smaller</a:t>
            </a:r>
            <a:r>
              <a:rPr lang="es-ES" sz="1600" dirty="0"/>
              <a:t> </a:t>
            </a:r>
            <a:r>
              <a:rPr lang="es-ES" sz="1600" dirty="0" err="1"/>
              <a:t>number</a:t>
            </a:r>
            <a:r>
              <a:rPr lang="es-ES" sz="1600" dirty="0"/>
              <a:t> of regional </a:t>
            </a:r>
            <a:r>
              <a:rPr lang="es-ES" sz="1600" dirty="0" err="1"/>
              <a:t>warehouses</a:t>
            </a:r>
            <a:r>
              <a:rPr lang="es-ES" sz="1600" dirty="0"/>
              <a:t>, and a </a:t>
            </a:r>
            <a:r>
              <a:rPr lang="es-ES" sz="1600" dirty="0" err="1"/>
              <a:t>very</a:t>
            </a:r>
            <a:r>
              <a:rPr lang="es-ES" sz="1600" dirty="0"/>
              <a:t> </a:t>
            </a:r>
            <a:r>
              <a:rPr lang="es-ES" sz="1600" dirty="0" err="1"/>
              <a:t>small</a:t>
            </a:r>
            <a:r>
              <a:rPr lang="es-ES" sz="1600" dirty="0"/>
              <a:t> </a:t>
            </a:r>
            <a:r>
              <a:rPr lang="es-ES" sz="1600" dirty="0" err="1"/>
              <a:t>number</a:t>
            </a:r>
            <a:r>
              <a:rPr lang="es-ES" sz="1600" dirty="0"/>
              <a:t> of </a:t>
            </a:r>
            <a:r>
              <a:rPr lang="es-ES" sz="1600" dirty="0" err="1"/>
              <a:t>factories</a:t>
            </a:r>
            <a:r>
              <a:rPr lang="es-ES" sz="1600" dirty="0"/>
              <a:t>. </a:t>
            </a:r>
            <a:r>
              <a:rPr lang="es-ES" sz="1600" dirty="0" err="1"/>
              <a:t>The</a:t>
            </a:r>
            <a:r>
              <a:rPr lang="es-ES" sz="1600" dirty="0"/>
              <a:t> </a:t>
            </a:r>
            <a:r>
              <a:rPr lang="es-ES" sz="1600" dirty="0" err="1"/>
              <a:t>optimal</a:t>
            </a:r>
            <a:r>
              <a:rPr lang="es-ES" sz="1600" dirty="0"/>
              <a:t> </a:t>
            </a:r>
            <a:r>
              <a:rPr lang="es-ES" sz="1600" dirty="0" err="1"/>
              <a:t>distribution</a:t>
            </a:r>
            <a:r>
              <a:rPr lang="es-ES" sz="1600" dirty="0"/>
              <a:t> </a:t>
            </a:r>
            <a:r>
              <a:rPr lang="es-ES" sz="1600" dirty="0" err="1"/>
              <a:t>model</a:t>
            </a:r>
            <a:r>
              <a:rPr lang="es-ES" sz="1600" dirty="0"/>
              <a:t> </a:t>
            </a:r>
            <a:r>
              <a:rPr lang="es-ES" sz="1600" dirty="0" err="1"/>
              <a:t>would</a:t>
            </a:r>
            <a:r>
              <a:rPr lang="es-ES" sz="1600" dirty="0"/>
              <a:t> </a:t>
            </a:r>
            <a:r>
              <a:rPr lang="es-ES" sz="1600" dirty="0" err="1"/>
              <a:t>arrange</a:t>
            </a:r>
            <a:r>
              <a:rPr lang="es-ES" sz="1600" dirty="0"/>
              <a:t> </a:t>
            </a:r>
            <a:r>
              <a:rPr lang="es-ES" sz="1600" dirty="0" err="1"/>
              <a:t>for</a:t>
            </a:r>
            <a:r>
              <a:rPr lang="es-ES" sz="1600" dirty="0"/>
              <a:t> </a:t>
            </a:r>
            <a:r>
              <a:rPr lang="es-ES" sz="1600" dirty="0" err="1"/>
              <a:t>the</a:t>
            </a:r>
            <a:r>
              <a:rPr lang="es-ES" sz="1600" dirty="0"/>
              <a:t> </a:t>
            </a:r>
            <a:r>
              <a:rPr lang="es-ES" sz="1600" dirty="0" err="1"/>
              <a:t>delivery</a:t>
            </a:r>
            <a:r>
              <a:rPr lang="es-ES" sz="1600" dirty="0"/>
              <a:t> of </a:t>
            </a:r>
            <a:r>
              <a:rPr lang="es-ES" sz="1600" dirty="0" err="1"/>
              <a:t>the</a:t>
            </a:r>
            <a:r>
              <a:rPr lang="es-ES" sz="1600" dirty="0"/>
              <a:t> </a:t>
            </a:r>
            <a:r>
              <a:rPr lang="es-ES" sz="1600" dirty="0" err="1"/>
              <a:t>exact</a:t>
            </a:r>
            <a:r>
              <a:rPr lang="es-ES" sz="1600" dirty="0"/>
              <a:t> </a:t>
            </a:r>
            <a:r>
              <a:rPr lang="es-ES" sz="1600" dirty="0" err="1"/>
              <a:t>number</a:t>
            </a:r>
            <a:r>
              <a:rPr lang="es-ES" sz="1600" dirty="0"/>
              <a:t> of </a:t>
            </a:r>
            <a:r>
              <a:rPr lang="es-ES" sz="1600" dirty="0" err="1"/>
              <a:t>products</a:t>
            </a:r>
            <a:r>
              <a:rPr lang="es-ES" sz="1600" dirty="0"/>
              <a:t> </a:t>
            </a:r>
            <a:r>
              <a:rPr lang="es-ES" sz="1600" dirty="0" err="1"/>
              <a:t>from</a:t>
            </a:r>
            <a:r>
              <a:rPr lang="es-ES" sz="1600" dirty="0"/>
              <a:t> </a:t>
            </a:r>
            <a:r>
              <a:rPr lang="es-ES" sz="1600" dirty="0" err="1"/>
              <a:t>each</a:t>
            </a:r>
            <a:r>
              <a:rPr lang="es-ES" sz="1600" dirty="0"/>
              <a:t> </a:t>
            </a:r>
            <a:r>
              <a:rPr lang="es-ES" sz="1600" dirty="0" err="1"/>
              <a:t>factory</a:t>
            </a:r>
            <a:r>
              <a:rPr lang="es-ES" sz="1600" dirty="0"/>
              <a:t> </a:t>
            </a:r>
            <a:r>
              <a:rPr lang="es-ES" sz="1600" dirty="0" err="1"/>
              <a:t>to</a:t>
            </a:r>
            <a:r>
              <a:rPr lang="es-ES" sz="1600" dirty="0"/>
              <a:t> </a:t>
            </a:r>
            <a:r>
              <a:rPr lang="es-ES" sz="1600" dirty="0" err="1"/>
              <a:t>its</a:t>
            </a:r>
            <a:r>
              <a:rPr lang="es-ES" sz="1600" dirty="0"/>
              <a:t> </a:t>
            </a:r>
            <a:r>
              <a:rPr lang="es-ES" sz="1600" dirty="0" err="1"/>
              <a:t>closest</a:t>
            </a:r>
            <a:r>
              <a:rPr lang="es-ES" sz="1600" dirty="0"/>
              <a:t> </a:t>
            </a:r>
            <a:r>
              <a:rPr lang="es-ES" sz="1600" dirty="0" err="1"/>
              <a:t>warehouses</a:t>
            </a:r>
            <a:r>
              <a:rPr lang="es-ES" sz="1600" dirty="0"/>
              <a:t> so </a:t>
            </a:r>
            <a:r>
              <a:rPr lang="es-ES" sz="1600" dirty="0" err="1"/>
              <a:t>that</a:t>
            </a:r>
            <a:r>
              <a:rPr lang="es-ES" sz="1600" dirty="0"/>
              <a:t> </a:t>
            </a:r>
            <a:r>
              <a:rPr lang="es-ES" sz="1600" dirty="0" err="1"/>
              <a:t>each</a:t>
            </a:r>
            <a:r>
              <a:rPr lang="es-ES" sz="1600" dirty="0"/>
              <a:t> </a:t>
            </a:r>
            <a:r>
              <a:rPr lang="es-ES" sz="1600" dirty="0" err="1"/>
              <a:t>warehouse</a:t>
            </a:r>
            <a:r>
              <a:rPr lang="es-ES" sz="1600" dirty="0"/>
              <a:t> </a:t>
            </a:r>
            <a:r>
              <a:rPr lang="es-ES" sz="1600" dirty="0" err="1"/>
              <a:t>could</a:t>
            </a:r>
            <a:r>
              <a:rPr lang="es-ES" sz="1600" dirty="0"/>
              <a:t> </a:t>
            </a:r>
            <a:r>
              <a:rPr lang="es-ES" sz="1600" dirty="0" err="1"/>
              <a:t>deliver</a:t>
            </a:r>
            <a:r>
              <a:rPr lang="es-ES" sz="1600" dirty="0"/>
              <a:t> </a:t>
            </a:r>
            <a:r>
              <a:rPr lang="es-ES" sz="1600" dirty="0" err="1"/>
              <a:t>the</a:t>
            </a:r>
            <a:r>
              <a:rPr lang="es-ES" sz="1600" dirty="0"/>
              <a:t> </a:t>
            </a:r>
            <a:r>
              <a:rPr lang="es-ES" sz="1600" dirty="0" err="1"/>
              <a:t>exact</a:t>
            </a:r>
            <a:r>
              <a:rPr lang="es-ES" sz="1600" dirty="0"/>
              <a:t> </a:t>
            </a:r>
            <a:r>
              <a:rPr lang="es-ES" sz="1600" dirty="0" err="1"/>
              <a:t>number</a:t>
            </a:r>
            <a:r>
              <a:rPr lang="es-ES" sz="1600" dirty="0"/>
              <a:t> of </a:t>
            </a:r>
            <a:r>
              <a:rPr lang="es-ES" sz="1600" dirty="0" err="1"/>
              <a:t>products</a:t>
            </a:r>
            <a:r>
              <a:rPr lang="es-ES" sz="1600" dirty="0"/>
              <a:t> </a:t>
            </a:r>
            <a:r>
              <a:rPr lang="es-ES" sz="1600" dirty="0" err="1"/>
              <a:t>to</a:t>
            </a:r>
            <a:r>
              <a:rPr lang="es-ES" sz="1600" dirty="0"/>
              <a:t> </a:t>
            </a:r>
            <a:r>
              <a:rPr lang="es-ES" sz="1600" dirty="0" err="1"/>
              <a:t>each</a:t>
            </a:r>
            <a:r>
              <a:rPr lang="es-ES" sz="1600" dirty="0"/>
              <a:t> of </a:t>
            </a:r>
            <a:r>
              <a:rPr lang="es-ES" sz="1600" dirty="0" err="1"/>
              <a:t>the</a:t>
            </a:r>
            <a:r>
              <a:rPr lang="es-ES" sz="1600" dirty="0"/>
              <a:t> </a:t>
            </a:r>
            <a:r>
              <a:rPr lang="es-ES" sz="1600" dirty="0" err="1"/>
              <a:t>retail</a:t>
            </a:r>
            <a:r>
              <a:rPr lang="es-ES" sz="1600" dirty="0"/>
              <a:t> </a:t>
            </a:r>
            <a:r>
              <a:rPr lang="es-ES" sz="1600" dirty="0" err="1"/>
              <a:t>stores</a:t>
            </a:r>
            <a:r>
              <a:rPr lang="es-ES" sz="1600" dirty="0"/>
              <a:t>. </a:t>
            </a:r>
            <a:r>
              <a:rPr lang="es-ES" sz="1600" dirty="0" err="1"/>
              <a:t>Unfor</a:t>
            </a:r>
            <a:r>
              <a:rPr lang="es-ES" sz="1600" dirty="0"/>
              <a:t>- </a:t>
            </a:r>
            <a:r>
              <a:rPr lang="es-ES" sz="1600" dirty="0" err="1"/>
              <a:t>tunately</a:t>
            </a:r>
            <a:r>
              <a:rPr lang="es-ES" sz="1600" dirty="0"/>
              <a:t> </a:t>
            </a:r>
            <a:r>
              <a:rPr lang="es-ES" sz="1600" dirty="0" err="1"/>
              <a:t>for</a:t>
            </a:r>
            <a:r>
              <a:rPr lang="es-ES" sz="1600" dirty="0"/>
              <a:t> </a:t>
            </a:r>
            <a:r>
              <a:rPr lang="es-ES" sz="1600" dirty="0" err="1"/>
              <a:t>both</a:t>
            </a:r>
            <a:r>
              <a:rPr lang="es-ES" sz="1600" dirty="0"/>
              <a:t> </a:t>
            </a:r>
            <a:r>
              <a:rPr lang="es-ES" sz="1600" dirty="0" err="1"/>
              <a:t>companies</a:t>
            </a:r>
            <a:r>
              <a:rPr lang="es-ES" sz="1600" dirty="0"/>
              <a:t> and </a:t>
            </a:r>
            <a:r>
              <a:rPr lang="es-ES" sz="1600" dirty="0" err="1"/>
              <a:t>customers</a:t>
            </a:r>
            <a:r>
              <a:rPr lang="es-ES" sz="1600" dirty="0"/>
              <a:t>, </a:t>
            </a:r>
            <a:r>
              <a:rPr lang="es-ES" sz="1600" dirty="0" err="1"/>
              <a:t>this</a:t>
            </a:r>
            <a:r>
              <a:rPr lang="es-ES" sz="1600" dirty="0"/>
              <a:t> </a:t>
            </a:r>
            <a:r>
              <a:rPr lang="es-ES" sz="1600" dirty="0" err="1"/>
              <a:t>optimal</a:t>
            </a:r>
            <a:r>
              <a:rPr lang="es-ES" sz="1600" dirty="0"/>
              <a:t> </a:t>
            </a:r>
            <a:r>
              <a:rPr lang="es-ES" sz="1600" dirty="0" err="1"/>
              <a:t>distribution</a:t>
            </a:r>
            <a:r>
              <a:rPr lang="es-ES" sz="1600" dirty="0"/>
              <a:t> </a:t>
            </a:r>
            <a:r>
              <a:rPr lang="es-ES" sz="1600" dirty="0" err="1"/>
              <a:t>is</a:t>
            </a:r>
            <a:r>
              <a:rPr lang="es-ES" sz="1600" dirty="0"/>
              <a:t> </a:t>
            </a:r>
            <a:r>
              <a:rPr lang="es-ES" sz="1600" dirty="0" err="1"/>
              <a:t>pretty</a:t>
            </a:r>
            <a:r>
              <a:rPr lang="es-ES" sz="1600" dirty="0"/>
              <a:t> </a:t>
            </a:r>
            <a:r>
              <a:rPr lang="es-ES" sz="1600" dirty="0" err="1"/>
              <a:t>rare</a:t>
            </a:r>
            <a:r>
              <a:rPr lang="es-ES" sz="1600" dirty="0"/>
              <a:t>. </a:t>
            </a:r>
            <a:r>
              <a:rPr lang="es-ES" sz="1600" dirty="0" err="1"/>
              <a:t>If</a:t>
            </a:r>
            <a:r>
              <a:rPr lang="es-ES" sz="1600" dirty="0"/>
              <a:t> a </a:t>
            </a:r>
            <a:r>
              <a:rPr lang="es-ES" sz="1600" dirty="0" err="1"/>
              <a:t>company</a:t>
            </a:r>
            <a:r>
              <a:rPr lang="es-ES" sz="1600" dirty="0"/>
              <a:t> can </a:t>
            </a:r>
            <a:r>
              <a:rPr lang="es-ES" sz="1600" dirty="0" err="1"/>
              <a:t>predict</a:t>
            </a:r>
            <a:r>
              <a:rPr lang="es-ES" sz="1600" dirty="0"/>
              <a:t> </a:t>
            </a:r>
            <a:r>
              <a:rPr lang="es-ES" sz="1600" dirty="0" err="1"/>
              <a:t>demand</a:t>
            </a:r>
            <a:r>
              <a:rPr lang="es-ES" sz="1600" dirty="0"/>
              <a:t> </a:t>
            </a:r>
            <a:r>
              <a:rPr lang="es-ES" sz="1600" dirty="0" err="1"/>
              <a:t>for</a:t>
            </a:r>
            <a:r>
              <a:rPr lang="es-ES" sz="1600" dirty="0"/>
              <a:t> </a:t>
            </a:r>
            <a:r>
              <a:rPr lang="es-ES" sz="1600" dirty="0" err="1"/>
              <a:t>specific</a:t>
            </a:r>
            <a:r>
              <a:rPr lang="es-ES" sz="1600" dirty="0"/>
              <a:t> </a:t>
            </a:r>
            <a:r>
              <a:rPr lang="es-ES" sz="1600" dirty="0" err="1"/>
              <a:t>products</a:t>
            </a:r>
            <a:r>
              <a:rPr lang="es-ES" sz="1600" dirty="0"/>
              <a:t> </a:t>
            </a:r>
            <a:r>
              <a:rPr lang="es-ES" sz="1600" dirty="0" err="1"/>
              <a:t>within</a:t>
            </a:r>
            <a:r>
              <a:rPr lang="es-ES" sz="1600" dirty="0"/>
              <a:t> </a:t>
            </a:r>
            <a:r>
              <a:rPr lang="es-ES" sz="1600" dirty="0" err="1"/>
              <a:t>certain</a:t>
            </a:r>
            <a:r>
              <a:rPr lang="es-ES" sz="1600" dirty="0"/>
              <a:t> </a:t>
            </a:r>
            <a:r>
              <a:rPr lang="es-ES" sz="1600" dirty="0" err="1"/>
              <a:t>areas</a:t>
            </a:r>
            <a:r>
              <a:rPr lang="es-ES" sz="1600" dirty="0"/>
              <a:t>, </a:t>
            </a:r>
            <a:r>
              <a:rPr lang="es-ES" sz="1600" dirty="0" err="1"/>
              <a:t>though</a:t>
            </a:r>
            <a:r>
              <a:rPr lang="es-ES" sz="1600" dirty="0"/>
              <a:t>, </a:t>
            </a:r>
            <a:r>
              <a:rPr lang="es-ES" sz="1600" dirty="0" err="1"/>
              <a:t>the</a:t>
            </a:r>
            <a:r>
              <a:rPr lang="es-ES" sz="1600" dirty="0"/>
              <a:t> managers </a:t>
            </a:r>
            <a:r>
              <a:rPr lang="es-ES" sz="1600" dirty="0" err="1"/>
              <a:t>cannot</a:t>
            </a:r>
            <a:r>
              <a:rPr lang="es-ES" sz="1600" dirty="0"/>
              <a:t> </a:t>
            </a:r>
            <a:r>
              <a:rPr lang="es-ES" sz="1600" dirty="0" err="1"/>
              <a:t>only</a:t>
            </a:r>
            <a:r>
              <a:rPr lang="es-ES" sz="1600" dirty="0"/>
              <a:t> </a:t>
            </a:r>
            <a:r>
              <a:rPr lang="es-ES" sz="1600" dirty="0" err="1"/>
              <a:t>distribute</a:t>
            </a:r>
            <a:r>
              <a:rPr lang="es-ES" sz="1600" dirty="0"/>
              <a:t> </a:t>
            </a:r>
            <a:r>
              <a:rPr lang="es-ES" sz="1600" dirty="0" err="1"/>
              <a:t>the</a:t>
            </a:r>
            <a:r>
              <a:rPr lang="es-ES" sz="1600" dirty="0"/>
              <a:t> </a:t>
            </a:r>
            <a:r>
              <a:rPr lang="es-ES" sz="1600" dirty="0" err="1"/>
              <a:t>product</a:t>
            </a:r>
            <a:r>
              <a:rPr lang="es-ES" sz="1600" dirty="0"/>
              <a:t> </a:t>
            </a:r>
            <a:r>
              <a:rPr lang="es-ES" sz="1600" dirty="0" err="1"/>
              <a:t>to</a:t>
            </a:r>
            <a:r>
              <a:rPr lang="es-ES" sz="1600" dirty="0"/>
              <a:t> </a:t>
            </a:r>
            <a:r>
              <a:rPr lang="es-ES" sz="1600" dirty="0" err="1"/>
              <a:t>the</a:t>
            </a:r>
            <a:r>
              <a:rPr lang="es-ES" sz="1600" dirty="0"/>
              <a:t> </a:t>
            </a:r>
            <a:r>
              <a:rPr lang="es-ES" sz="1600" dirty="0" err="1"/>
              <a:t>right</a:t>
            </a:r>
            <a:r>
              <a:rPr lang="es-ES" sz="1600" dirty="0"/>
              <a:t> </a:t>
            </a:r>
            <a:r>
              <a:rPr lang="es-ES" sz="1600" dirty="0" err="1"/>
              <a:t>locations</a:t>
            </a:r>
            <a:r>
              <a:rPr lang="es-ES" sz="1600" dirty="0"/>
              <a:t> in </a:t>
            </a:r>
            <a:r>
              <a:rPr lang="es-ES" sz="1600" dirty="0" err="1"/>
              <a:t>the</a:t>
            </a:r>
            <a:r>
              <a:rPr lang="es-ES" sz="1600" dirty="0"/>
              <a:t> </a:t>
            </a:r>
            <a:r>
              <a:rPr lang="es-ES" sz="1600" dirty="0" err="1"/>
              <a:t>right</a:t>
            </a:r>
            <a:r>
              <a:rPr lang="es-ES" sz="1600" dirty="0"/>
              <a:t> </a:t>
            </a:r>
            <a:r>
              <a:rPr lang="es-ES" sz="1600" dirty="0" err="1"/>
              <a:t>quantities</a:t>
            </a:r>
            <a:r>
              <a:rPr lang="es-ES" sz="1600" dirty="0"/>
              <a:t>, </a:t>
            </a:r>
            <a:r>
              <a:rPr lang="es-ES" sz="1600" dirty="0" err="1"/>
              <a:t>but</a:t>
            </a:r>
            <a:r>
              <a:rPr lang="es-ES" sz="1600" dirty="0"/>
              <a:t> </a:t>
            </a:r>
            <a:r>
              <a:rPr lang="es-ES" sz="1600" dirty="0" err="1"/>
              <a:t>also</a:t>
            </a:r>
            <a:r>
              <a:rPr lang="es-ES" sz="1600" dirty="0"/>
              <a:t> </a:t>
            </a:r>
            <a:r>
              <a:rPr lang="es-ES" sz="1600" dirty="0" err="1"/>
              <a:t>minimize</a:t>
            </a:r>
            <a:r>
              <a:rPr lang="es-ES" sz="1600" dirty="0"/>
              <a:t> </a:t>
            </a:r>
            <a:r>
              <a:rPr lang="es-ES" sz="1600" dirty="0" err="1"/>
              <a:t>shipping</a:t>
            </a:r>
            <a:r>
              <a:rPr lang="es-ES" sz="1600" dirty="0"/>
              <a:t> </a:t>
            </a:r>
            <a:r>
              <a:rPr lang="es-ES" sz="1600" dirty="0" err="1"/>
              <a:t>costs</a:t>
            </a:r>
            <a:r>
              <a:rPr lang="es-ES" sz="1600" dirty="0"/>
              <a:t> </a:t>
            </a:r>
            <a:r>
              <a:rPr lang="es-ES" sz="1600" dirty="0" err="1"/>
              <a:t>by</a:t>
            </a:r>
            <a:r>
              <a:rPr lang="es-ES" sz="1600" dirty="0"/>
              <a:t> </a:t>
            </a:r>
            <a:r>
              <a:rPr lang="es-ES" sz="1600" dirty="0" err="1"/>
              <a:t>ramping</a:t>
            </a:r>
            <a:r>
              <a:rPr lang="es-ES" sz="1600" dirty="0"/>
              <a:t> up </a:t>
            </a:r>
            <a:r>
              <a:rPr lang="es-ES" sz="1600" dirty="0" err="1"/>
              <a:t>product</a:t>
            </a:r>
            <a:r>
              <a:rPr lang="es-ES" sz="1600" dirty="0"/>
              <a:t> </a:t>
            </a:r>
            <a:r>
              <a:rPr lang="es-ES" sz="1600" dirty="0" err="1"/>
              <a:t>creation</a:t>
            </a:r>
            <a:r>
              <a:rPr lang="es-ES" sz="1600" dirty="0"/>
              <a:t> at </a:t>
            </a:r>
            <a:r>
              <a:rPr lang="es-ES" sz="1600" dirty="0" err="1"/>
              <a:t>the</a:t>
            </a:r>
            <a:r>
              <a:rPr lang="es-ES" sz="1600" dirty="0"/>
              <a:t> </a:t>
            </a:r>
            <a:r>
              <a:rPr lang="es-ES" sz="1600" dirty="0" err="1"/>
              <a:t>factories</a:t>
            </a:r>
            <a:r>
              <a:rPr lang="es-ES" sz="1600" dirty="0"/>
              <a:t> </a:t>
            </a:r>
            <a:r>
              <a:rPr lang="es-ES" sz="1600" dirty="0" err="1"/>
              <a:t>most</a:t>
            </a:r>
            <a:r>
              <a:rPr lang="es-ES" sz="1600" dirty="0"/>
              <a:t> </a:t>
            </a:r>
            <a:r>
              <a:rPr lang="es-ES" sz="1600" dirty="0" err="1"/>
              <a:t>economically</a:t>
            </a:r>
            <a:r>
              <a:rPr lang="es-ES" sz="1600" dirty="0"/>
              <a:t> </a:t>
            </a:r>
            <a:r>
              <a:rPr lang="es-ES" sz="1600" dirty="0" err="1"/>
              <a:t>geographically</a:t>
            </a:r>
            <a:r>
              <a:rPr lang="es-ES" sz="1600" dirty="0"/>
              <a:t> </a:t>
            </a:r>
            <a:r>
              <a:rPr lang="es-ES" sz="1600" dirty="0" err="1"/>
              <a:t>located</a:t>
            </a:r>
            <a:r>
              <a:rPr lang="es-ES" sz="1600" dirty="0"/>
              <a:t> at a </a:t>
            </a:r>
            <a:r>
              <a:rPr lang="es-ES" sz="1600" dirty="0" err="1"/>
              <a:t>rate</a:t>
            </a:r>
            <a:r>
              <a:rPr lang="es-ES" sz="1600" dirty="0"/>
              <a:t> </a:t>
            </a:r>
            <a:r>
              <a:rPr lang="es-ES" sz="1600" dirty="0" err="1"/>
              <a:t>that</a:t>
            </a:r>
            <a:r>
              <a:rPr lang="es-ES" sz="1600" dirty="0"/>
              <a:t> </a:t>
            </a:r>
            <a:r>
              <a:rPr lang="es-ES" sz="1600" dirty="0" err="1"/>
              <a:t>matches</a:t>
            </a:r>
            <a:r>
              <a:rPr lang="es-ES" sz="1600" dirty="0"/>
              <a:t> </a:t>
            </a:r>
            <a:r>
              <a:rPr lang="es-ES" sz="1600" dirty="0" err="1"/>
              <a:t>the</a:t>
            </a:r>
            <a:r>
              <a:rPr lang="es-ES" sz="1600" dirty="0"/>
              <a:t> con- </a:t>
            </a:r>
            <a:r>
              <a:rPr lang="es-ES" sz="1600" dirty="0" err="1"/>
              <a:t>sumer</a:t>
            </a:r>
            <a:r>
              <a:rPr lang="es-ES" sz="1600" dirty="0"/>
              <a:t> </a:t>
            </a:r>
            <a:r>
              <a:rPr lang="es-ES" sz="1600" dirty="0" err="1"/>
              <a:t>demand</a:t>
            </a:r>
            <a:r>
              <a:rPr lang="es-ES" sz="1600" dirty="0"/>
              <a:t>. </a:t>
            </a:r>
          </a:p>
        </p:txBody>
      </p:sp>
    </p:spTree>
    <p:extLst>
      <p:ext uri="{BB962C8B-B14F-4D97-AF65-F5344CB8AC3E}">
        <p14:creationId xmlns:p14="http://schemas.microsoft.com/office/powerpoint/2010/main" val="333847029"/>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ca-ES" dirty="0" err="1"/>
              <a:t>Behavior</a:t>
            </a:r>
            <a:r>
              <a:rPr lang="ca-ES" dirty="0"/>
              <a:t> </a:t>
            </a:r>
            <a:r>
              <a:rPr lang="ca-ES" dirty="0" err="1"/>
              <a:t>Analytics</a:t>
            </a:r>
            <a:endParaRPr lang="ca-ES" dirty="0"/>
          </a:p>
        </p:txBody>
      </p:sp>
      <p:sp>
        <p:nvSpPr>
          <p:cNvPr id="4" name="CuadroTexto 3"/>
          <p:cNvSpPr txBox="1"/>
          <p:nvPr/>
        </p:nvSpPr>
        <p:spPr>
          <a:xfrm>
            <a:off x="1703513" y="980729"/>
            <a:ext cx="4248471" cy="3847207"/>
          </a:xfrm>
          <a:prstGeom prst="rect">
            <a:avLst/>
          </a:prstGeom>
          <a:noFill/>
        </p:spPr>
        <p:txBody>
          <a:bodyPr wrap="square" rtlCol="0">
            <a:spAutoFit/>
          </a:bodyPr>
          <a:lstStyle/>
          <a:p>
            <a:r>
              <a:rPr lang="es-ES" sz="2000" b="1" dirty="0" err="1">
                <a:solidFill>
                  <a:srgbClr val="FF6600"/>
                </a:solidFill>
              </a:rPr>
              <a:t>Purchasing</a:t>
            </a:r>
            <a:r>
              <a:rPr lang="es-ES" sz="2000" b="1" dirty="0">
                <a:solidFill>
                  <a:srgbClr val="FF6600"/>
                </a:solidFill>
              </a:rPr>
              <a:t> </a:t>
            </a:r>
            <a:r>
              <a:rPr lang="es-ES" sz="2000" b="1" dirty="0" err="1">
                <a:solidFill>
                  <a:srgbClr val="FF6600"/>
                </a:solidFill>
              </a:rPr>
              <a:t>Trends</a:t>
            </a:r>
            <a:r>
              <a:rPr lang="es-ES" sz="2000" b="1" dirty="0">
                <a:solidFill>
                  <a:srgbClr val="FF6600"/>
                </a:solidFill>
              </a:rPr>
              <a:t>.</a:t>
            </a:r>
          </a:p>
          <a:p>
            <a:r>
              <a:rPr lang="es-ES" sz="1600" dirty="0" err="1"/>
              <a:t>Although</a:t>
            </a:r>
            <a:r>
              <a:rPr lang="es-ES" sz="1600" dirty="0"/>
              <a:t> </a:t>
            </a:r>
            <a:r>
              <a:rPr lang="es-ES" sz="1600" dirty="0" err="1"/>
              <a:t>many</a:t>
            </a:r>
            <a:r>
              <a:rPr lang="es-ES" sz="1600" dirty="0"/>
              <a:t> </a:t>
            </a:r>
            <a:r>
              <a:rPr lang="es-ES" sz="1600" dirty="0" err="1"/>
              <a:t>product</a:t>
            </a:r>
            <a:r>
              <a:rPr lang="es-ES" sz="1600" dirty="0"/>
              <a:t> </a:t>
            </a:r>
            <a:r>
              <a:rPr lang="es-ES" sz="1600" dirty="0" err="1"/>
              <a:t>lifecycles</a:t>
            </a:r>
            <a:r>
              <a:rPr lang="es-ES" sz="1600" dirty="0"/>
              <a:t> can </a:t>
            </a:r>
            <a:r>
              <a:rPr lang="es-ES" sz="1600" dirty="0" err="1"/>
              <a:t>easily</a:t>
            </a:r>
            <a:r>
              <a:rPr lang="es-ES" sz="1600" dirty="0"/>
              <a:t> be </a:t>
            </a:r>
            <a:r>
              <a:rPr lang="es-ES" sz="1600" dirty="0" err="1"/>
              <a:t>predicted</a:t>
            </a:r>
            <a:r>
              <a:rPr lang="es-ES" sz="1600" dirty="0"/>
              <a:t> and </a:t>
            </a:r>
            <a:r>
              <a:rPr lang="es-ES" sz="1600" dirty="0" err="1"/>
              <a:t>charted</a:t>
            </a:r>
            <a:r>
              <a:rPr lang="es-ES" sz="1600" dirty="0"/>
              <a:t>, </a:t>
            </a:r>
            <a:r>
              <a:rPr lang="es-ES" sz="1600" dirty="0" err="1"/>
              <a:t>there</a:t>
            </a:r>
            <a:r>
              <a:rPr lang="es-ES" sz="1600" dirty="0"/>
              <a:t> are </a:t>
            </a:r>
            <a:r>
              <a:rPr lang="es-ES" sz="1600" dirty="0" err="1"/>
              <a:t>apparent</a:t>
            </a:r>
            <a:r>
              <a:rPr lang="es-ES" sz="1600" dirty="0"/>
              <a:t> </a:t>
            </a:r>
            <a:r>
              <a:rPr lang="es-ES" sz="1600" dirty="0" err="1"/>
              <a:t>nonlinear</a:t>
            </a:r>
            <a:r>
              <a:rPr lang="es-ES" sz="1600" dirty="0"/>
              <a:t> </a:t>
            </a:r>
            <a:r>
              <a:rPr lang="es-ES" sz="1600" dirty="0" err="1"/>
              <a:t>trends</a:t>
            </a:r>
            <a:r>
              <a:rPr lang="es-ES" sz="1600" dirty="0"/>
              <a:t> </a:t>
            </a:r>
            <a:r>
              <a:rPr lang="es-ES" sz="1600" dirty="0" err="1"/>
              <a:t>that</a:t>
            </a:r>
            <a:r>
              <a:rPr lang="es-ES" sz="1600" dirty="0"/>
              <a:t> elude </a:t>
            </a:r>
            <a:r>
              <a:rPr lang="es-ES" sz="1600" dirty="0" err="1"/>
              <a:t>predictability</a:t>
            </a:r>
            <a:r>
              <a:rPr lang="es-ES" sz="1600" dirty="0"/>
              <a:t>, </a:t>
            </a:r>
            <a:r>
              <a:rPr lang="es-ES" sz="1600" dirty="0" err="1"/>
              <a:t>the</a:t>
            </a:r>
            <a:r>
              <a:rPr lang="es-ES" sz="1600" dirty="0"/>
              <a:t> </a:t>
            </a:r>
            <a:r>
              <a:rPr lang="es-ES" sz="1600" dirty="0" err="1"/>
              <a:t>most</a:t>
            </a:r>
            <a:r>
              <a:rPr lang="es-ES" sz="1600" dirty="0"/>
              <a:t> notable cases </a:t>
            </a:r>
            <a:r>
              <a:rPr lang="es-ES" sz="1600" dirty="0" err="1"/>
              <a:t>being</a:t>
            </a:r>
            <a:r>
              <a:rPr lang="es-ES" sz="1600" dirty="0"/>
              <a:t> </a:t>
            </a:r>
            <a:r>
              <a:rPr lang="es-ES" sz="1600" dirty="0" err="1"/>
              <a:t>toy</a:t>
            </a:r>
            <a:r>
              <a:rPr lang="es-ES" sz="1600" dirty="0"/>
              <a:t> sales </a:t>
            </a:r>
            <a:r>
              <a:rPr lang="es-ES" sz="1600" dirty="0" err="1"/>
              <a:t>around</a:t>
            </a:r>
            <a:r>
              <a:rPr lang="es-ES" sz="1600" dirty="0"/>
              <a:t> </a:t>
            </a:r>
            <a:r>
              <a:rPr lang="es-ES" sz="1600" dirty="0" err="1"/>
              <a:t>winter</a:t>
            </a:r>
            <a:r>
              <a:rPr lang="es-ES" sz="1600" dirty="0"/>
              <a:t> </a:t>
            </a:r>
            <a:r>
              <a:rPr lang="es-ES" sz="1600" dirty="0" err="1"/>
              <a:t>holiday</a:t>
            </a:r>
            <a:r>
              <a:rPr lang="es-ES" sz="1600" dirty="0"/>
              <a:t> time. </a:t>
            </a:r>
            <a:r>
              <a:rPr lang="es-ES" sz="1600" dirty="0" err="1"/>
              <a:t>Yet</a:t>
            </a:r>
            <a:r>
              <a:rPr lang="es-ES" sz="1600" dirty="0"/>
              <a:t> </a:t>
            </a:r>
            <a:r>
              <a:rPr lang="es-ES" sz="1600" dirty="0" err="1"/>
              <a:t>not</a:t>
            </a:r>
            <a:r>
              <a:rPr lang="es-ES" sz="1600" dirty="0"/>
              <a:t> </a:t>
            </a:r>
            <a:r>
              <a:rPr lang="es-ES" sz="1600" dirty="0" err="1"/>
              <a:t>being</a:t>
            </a:r>
            <a:r>
              <a:rPr lang="es-ES" sz="1600" dirty="0"/>
              <a:t> </a:t>
            </a:r>
            <a:r>
              <a:rPr lang="es-ES" sz="1600" dirty="0" err="1"/>
              <a:t>able</a:t>
            </a:r>
            <a:r>
              <a:rPr lang="es-ES" sz="1600" dirty="0"/>
              <a:t> </a:t>
            </a:r>
            <a:r>
              <a:rPr lang="es-ES" sz="1600" dirty="0" err="1"/>
              <a:t>to</a:t>
            </a:r>
            <a:r>
              <a:rPr lang="es-ES" sz="1600" dirty="0"/>
              <a:t> </a:t>
            </a:r>
            <a:r>
              <a:rPr lang="es-ES" sz="1600" dirty="0" err="1"/>
              <a:t>identify</a:t>
            </a:r>
            <a:r>
              <a:rPr lang="es-ES" sz="1600" dirty="0"/>
              <a:t> a </a:t>
            </a:r>
            <a:r>
              <a:rPr lang="es-ES" sz="1600" dirty="0" err="1"/>
              <a:t>warming</a:t>
            </a:r>
            <a:r>
              <a:rPr lang="es-ES" sz="1600" dirty="0"/>
              <a:t> (</a:t>
            </a:r>
            <a:r>
              <a:rPr lang="es-ES" sz="1600" dirty="0" err="1"/>
              <a:t>or</a:t>
            </a:r>
            <a:r>
              <a:rPr lang="es-ES" sz="1600" dirty="0"/>
              <a:t> </a:t>
            </a:r>
            <a:r>
              <a:rPr lang="es-ES" sz="1600" dirty="0" err="1"/>
              <a:t>heating</a:t>
            </a:r>
            <a:r>
              <a:rPr lang="es-ES" sz="1600" dirty="0"/>
              <a:t>!) </a:t>
            </a:r>
            <a:r>
              <a:rPr lang="es-ES" sz="1600" dirty="0" err="1"/>
              <a:t>product</a:t>
            </a:r>
            <a:r>
              <a:rPr lang="es-ES" sz="1600" dirty="0"/>
              <a:t> </a:t>
            </a:r>
            <a:r>
              <a:rPr lang="es-ES" sz="1600" dirty="0" err="1"/>
              <a:t>may</a:t>
            </a:r>
            <a:r>
              <a:rPr lang="es-ES" sz="1600" dirty="0"/>
              <a:t> </a:t>
            </a:r>
            <a:r>
              <a:rPr lang="es-ES" sz="1600" dirty="0" err="1"/>
              <a:t>result</a:t>
            </a:r>
            <a:r>
              <a:rPr lang="es-ES" sz="1600" dirty="0"/>
              <a:t> in </a:t>
            </a:r>
            <a:r>
              <a:rPr lang="es-ES" sz="1600" dirty="0" err="1"/>
              <a:t>the</a:t>
            </a:r>
            <a:r>
              <a:rPr lang="es-ES" sz="1600" dirty="0"/>
              <a:t> </a:t>
            </a:r>
            <a:r>
              <a:rPr lang="es-ES" sz="1600" dirty="0" err="1"/>
              <a:t>inability</a:t>
            </a:r>
            <a:r>
              <a:rPr lang="es-ES" sz="1600" dirty="0"/>
              <a:t> </a:t>
            </a:r>
            <a:r>
              <a:rPr lang="es-ES" sz="1600" dirty="0" err="1"/>
              <a:t>to</a:t>
            </a:r>
            <a:r>
              <a:rPr lang="es-ES" sz="1600" dirty="0"/>
              <a:t> </a:t>
            </a:r>
            <a:r>
              <a:rPr lang="es-ES" sz="1600" dirty="0" err="1"/>
              <a:t>ramp</a:t>
            </a:r>
            <a:r>
              <a:rPr lang="es-ES" sz="1600" dirty="0"/>
              <a:t> up </a:t>
            </a:r>
            <a:r>
              <a:rPr lang="es-ES" sz="1600" dirty="0" err="1"/>
              <a:t>production</a:t>
            </a:r>
            <a:r>
              <a:rPr lang="es-ES" sz="1600" dirty="0"/>
              <a:t> </a:t>
            </a:r>
            <a:r>
              <a:rPr lang="es-ES" sz="1600" dirty="0" err="1"/>
              <a:t>to</a:t>
            </a:r>
            <a:r>
              <a:rPr lang="es-ES" sz="1600" dirty="0"/>
              <a:t> </a:t>
            </a:r>
            <a:r>
              <a:rPr lang="es-ES" sz="1600" dirty="0" err="1"/>
              <a:t>meet</a:t>
            </a:r>
            <a:r>
              <a:rPr lang="es-ES" sz="1600" dirty="0"/>
              <a:t> </a:t>
            </a:r>
            <a:r>
              <a:rPr lang="es-ES" sz="1600" dirty="0" err="1"/>
              <a:t>demand</a:t>
            </a:r>
            <a:r>
              <a:rPr lang="es-ES" sz="1600" dirty="0"/>
              <a:t> </a:t>
            </a:r>
            <a:r>
              <a:rPr lang="es-ES" sz="1600" dirty="0" err="1"/>
              <a:t>or</a:t>
            </a:r>
            <a:r>
              <a:rPr lang="es-ES" sz="1600" dirty="0"/>
              <a:t> </a:t>
            </a:r>
            <a:r>
              <a:rPr lang="es-ES" sz="1600" dirty="0" err="1"/>
              <a:t>the</a:t>
            </a:r>
            <a:r>
              <a:rPr lang="es-ES" sz="1600" dirty="0"/>
              <a:t> </a:t>
            </a:r>
            <a:r>
              <a:rPr lang="es-ES" sz="1600" dirty="0" err="1"/>
              <a:t>inability</a:t>
            </a:r>
            <a:r>
              <a:rPr lang="es-ES" sz="1600" dirty="0"/>
              <a:t> </a:t>
            </a:r>
            <a:r>
              <a:rPr lang="es-ES" sz="1600" dirty="0" err="1"/>
              <a:t>to</a:t>
            </a:r>
            <a:r>
              <a:rPr lang="es-ES" sz="1600" dirty="0"/>
              <a:t> </a:t>
            </a:r>
            <a:r>
              <a:rPr lang="es-ES" sz="1600" dirty="0" err="1"/>
              <a:t>move</a:t>
            </a:r>
            <a:r>
              <a:rPr lang="es-ES" sz="1600" dirty="0"/>
              <a:t> </a:t>
            </a:r>
            <a:r>
              <a:rPr lang="es-ES" sz="1600" dirty="0" err="1"/>
              <a:t>products</a:t>
            </a:r>
            <a:r>
              <a:rPr lang="es-ES" sz="1600" dirty="0"/>
              <a:t> </a:t>
            </a:r>
            <a:r>
              <a:rPr lang="es-ES" sz="1600" dirty="0" err="1"/>
              <a:t>from</a:t>
            </a:r>
            <a:r>
              <a:rPr lang="es-ES" sz="1600" dirty="0"/>
              <a:t> </a:t>
            </a:r>
            <a:r>
              <a:rPr lang="es-ES" sz="1600" dirty="0" err="1"/>
              <a:t>factory</a:t>
            </a:r>
            <a:r>
              <a:rPr lang="es-ES" sz="1600" dirty="0"/>
              <a:t> </a:t>
            </a:r>
            <a:r>
              <a:rPr lang="es-ES" sz="1600" dirty="0" err="1"/>
              <a:t>to</a:t>
            </a:r>
            <a:r>
              <a:rPr lang="es-ES" sz="1600" dirty="0"/>
              <a:t> </a:t>
            </a:r>
            <a:r>
              <a:rPr lang="es-ES" sz="1600" dirty="0" err="1"/>
              <a:t>store</a:t>
            </a:r>
            <a:r>
              <a:rPr lang="es-ES" sz="1600" dirty="0"/>
              <a:t> </a:t>
            </a:r>
            <a:r>
              <a:rPr lang="es-ES" sz="1600" dirty="0" err="1"/>
              <a:t>shelves</a:t>
            </a:r>
            <a:r>
              <a:rPr lang="es-ES" sz="1600" dirty="0"/>
              <a:t>, </a:t>
            </a:r>
            <a:r>
              <a:rPr lang="es-ES" sz="1600" dirty="0" err="1"/>
              <a:t>which</a:t>
            </a:r>
            <a:r>
              <a:rPr lang="es-ES" sz="1600" dirty="0"/>
              <a:t> can </a:t>
            </a:r>
            <a:r>
              <a:rPr lang="es-ES" sz="1600" dirty="0" err="1"/>
              <a:t>effectively</a:t>
            </a:r>
            <a:r>
              <a:rPr lang="es-ES" sz="1600" dirty="0"/>
              <a:t> </a:t>
            </a:r>
            <a:r>
              <a:rPr lang="es-ES" sz="1600" dirty="0" err="1"/>
              <a:t>dump</a:t>
            </a:r>
            <a:r>
              <a:rPr lang="es-ES" sz="1600" dirty="0"/>
              <a:t> a </a:t>
            </a:r>
            <a:r>
              <a:rPr lang="es-ES" sz="1600" dirty="0" err="1"/>
              <a:t>glass</a:t>
            </a:r>
            <a:r>
              <a:rPr lang="es-ES" sz="1600" dirty="0"/>
              <a:t> of </a:t>
            </a:r>
            <a:r>
              <a:rPr lang="es-ES" sz="1600" dirty="0" err="1"/>
              <a:t>cold</a:t>
            </a:r>
            <a:r>
              <a:rPr lang="es-ES" sz="1600" dirty="0"/>
              <a:t> </a:t>
            </a:r>
            <a:r>
              <a:rPr lang="es-ES" sz="1600" dirty="0" err="1"/>
              <a:t>water</a:t>
            </a:r>
            <a:r>
              <a:rPr lang="es-ES" sz="1600" dirty="0"/>
              <a:t> </a:t>
            </a:r>
            <a:r>
              <a:rPr lang="es-ES" sz="1600" dirty="0" err="1"/>
              <a:t>on</a:t>
            </a:r>
            <a:r>
              <a:rPr lang="es-ES" sz="1600" dirty="0"/>
              <a:t> </a:t>
            </a:r>
            <a:r>
              <a:rPr lang="es-ES" sz="1600" dirty="0" err="1"/>
              <a:t>that</a:t>
            </a:r>
            <a:r>
              <a:rPr lang="es-ES" sz="1600" dirty="0"/>
              <a:t> </a:t>
            </a:r>
            <a:r>
              <a:rPr lang="es-ES" sz="1600" dirty="0" err="1"/>
              <a:t>hot</a:t>
            </a:r>
            <a:r>
              <a:rPr lang="es-ES" sz="1600" dirty="0"/>
              <a:t> </a:t>
            </a:r>
            <a:r>
              <a:rPr lang="es-ES" sz="1600" dirty="0" err="1"/>
              <a:t>product</a:t>
            </a:r>
            <a:r>
              <a:rPr lang="es-ES" sz="1600" dirty="0"/>
              <a:t>. </a:t>
            </a:r>
            <a:r>
              <a:rPr lang="es-ES" sz="1600" dirty="0" err="1"/>
              <a:t>Behavior</a:t>
            </a:r>
            <a:r>
              <a:rPr lang="es-ES" sz="1600" dirty="0"/>
              <a:t> </a:t>
            </a:r>
            <a:r>
              <a:rPr lang="es-ES" sz="1600" dirty="0" err="1"/>
              <a:t>analytics</a:t>
            </a:r>
            <a:r>
              <a:rPr lang="es-ES" sz="1600" dirty="0"/>
              <a:t> can be </a:t>
            </a:r>
            <a:r>
              <a:rPr lang="es-ES" sz="1600" dirty="0" err="1"/>
              <a:t>used</a:t>
            </a:r>
            <a:r>
              <a:rPr lang="es-ES" sz="1600" dirty="0"/>
              <a:t> </a:t>
            </a:r>
            <a:r>
              <a:rPr lang="es-ES" sz="1600" dirty="0" err="1"/>
              <a:t>to</a:t>
            </a:r>
            <a:r>
              <a:rPr lang="es-ES" sz="1600" dirty="0"/>
              <a:t> </a:t>
            </a:r>
            <a:r>
              <a:rPr lang="es-ES" sz="1600" dirty="0" err="1"/>
              <a:t>identify</a:t>
            </a:r>
            <a:r>
              <a:rPr lang="es-ES" sz="1600" dirty="0"/>
              <a:t> </a:t>
            </a:r>
            <a:r>
              <a:rPr lang="es-ES" sz="1600" dirty="0" err="1"/>
              <a:t>purchasing</a:t>
            </a:r>
            <a:r>
              <a:rPr lang="es-ES" sz="1600" dirty="0"/>
              <a:t> </a:t>
            </a:r>
            <a:r>
              <a:rPr lang="es-ES" sz="1600" dirty="0" err="1"/>
              <a:t>patterns</a:t>
            </a:r>
            <a:r>
              <a:rPr lang="es-ES" sz="1600" dirty="0"/>
              <a:t> </a:t>
            </a:r>
            <a:r>
              <a:rPr lang="es-ES" sz="1600" dirty="0" err="1"/>
              <a:t>that</a:t>
            </a:r>
            <a:r>
              <a:rPr lang="es-ES" sz="1600" dirty="0"/>
              <a:t> </a:t>
            </a:r>
            <a:r>
              <a:rPr lang="es-ES" sz="1600" dirty="0" err="1"/>
              <a:t>indicate</a:t>
            </a:r>
            <a:r>
              <a:rPr lang="es-ES" sz="1600" dirty="0"/>
              <a:t> a </a:t>
            </a:r>
            <a:r>
              <a:rPr lang="es-ES" sz="1600" dirty="0" err="1"/>
              <a:t>growing</a:t>
            </a:r>
            <a:r>
              <a:rPr lang="es-ES" sz="1600" dirty="0"/>
              <a:t> </a:t>
            </a:r>
            <a:r>
              <a:rPr lang="es-ES" sz="1600" dirty="0" err="1"/>
              <a:t>trend</a:t>
            </a:r>
            <a:r>
              <a:rPr lang="es-ES" sz="1600" dirty="0"/>
              <a:t> </a:t>
            </a:r>
            <a:r>
              <a:rPr lang="es-ES" sz="1600" dirty="0" err="1"/>
              <a:t>that</a:t>
            </a:r>
            <a:r>
              <a:rPr lang="es-ES" sz="1600" dirty="0"/>
              <a:t> can be </a:t>
            </a:r>
            <a:r>
              <a:rPr lang="es-ES" sz="1600" dirty="0" err="1"/>
              <a:t>used</a:t>
            </a:r>
            <a:r>
              <a:rPr lang="es-ES" sz="1600" dirty="0"/>
              <a:t> </a:t>
            </a:r>
            <a:r>
              <a:rPr lang="es-ES" sz="1600" dirty="0" err="1"/>
              <a:t>to</a:t>
            </a:r>
            <a:r>
              <a:rPr lang="es-ES" sz="1600" dirty="0"/>
              <a:t> </a:t>
            </a:r>
            <a:r>
              <a:rPr lang="es-ES" sz="1600" dirty="0" err="1"/>
              <a:t>adjust</a:t>
            </a:r>
            <a:r>
              <a:rPr lang="es-ES" sz="1600" dirty="0"/>
              <a:t> a </a:t>
            </a:r>
            <a:r>
              <a:rPr lang="es-ES" sz="1600" dirty="0" err="1"/>
              <a:t>company's</a:t>
            </a:r>
            <a:r>
              <a:rPr lang="es-ES" sz="1600" dirty="0"/>
              <a:t> </a:t>
            </a:r>
            <a:r>
              <a:rPr lang="es-ES" sz="1600" dirty="0" err="1"/>
              <a:t>reaction</a:t>
            </a:r>
            <a:r>
              <a:rPr lang="es-ES" sz="1600" dirty="0"/>
              <a:t> </a:t>
            </a:r>
            <a:r>
              <a:rPr lang="es-ES" sz="1600" dirty="0" err="1"/>
              <a:t>to</a:t>
            </a:r>
            <a:r>
              <a:rPr lang="es-ES" sz="1600" dirty="0"/>
              <a:t> </a:t>
            </a:r>
            <a:r>
              <a:rPr lang="es-ES" sz="1600" dirty="0" err="1"/>
              <a:t>customer</a:t>
            </a:r>
            <a:r>
              <a:rPr lang="es-ES" sz="1600" dirty="0"/>
              <a:t> </a:t>
            </a:r>
            <a:r>
              <a:rPr lang="es-ES" sz="1600" dirty="0" err="1"/>
              <a:t>trends</a:t>
            </a:r>
            <a:r>
              <a:rPr lang="es-ES" sz="1600" dirty="0"/>
              <a:t>. </a:t>
            </a:r>
          </a:p>
        </p:txBody>
      </p:sp>
      <p:sp>
        <p:nvSpPr>
          <p:cNvPr id="5" name="CuadroTexto 4"/>
          <p:cNvSpPr txBox="1"/>
          <p:nvPr/>
        </p:nvSpPr>
        <p:spPr>
          <a:xfrm>
            <a:off x="6312025" y="980728"/>
            <a:ext cx="4248471" cy="4339650"/>
          </a:xfrm>
          <a:prstGeom prst="rect">
            <a:avLst/>
          </a:prstGeom>
          <a:noFill/>
        </p:spPr>
        <p:txBody>
          <a:bodyPr wrap="square" rtlCol="0">
            <a:spAutoFit/>
          </a:bodyPr>
          <a:lstStyle/>
          <a:p>
            <a:r>
              <a:rPr lang="es-ES" sz="2000" b="1" dirty="0">
                <a:solidFill>
                  <a:srgbClr val="FF6600"/>
                </a:solidFill>
              </a:rPr>
              <a:t>Web </a:t>
            </a:r>
            <a:r>
              <a:rPr lang="es-ES" sz="2000" b="1" dirty="0" err="1">
                <a:solidFill>
                  <a:srgbClr val="FF6600"/>
                </a:solidFill>
              </a:rPr>
              <a:t>Activity</a:t>
            </a:r>
            <a:r>
              <a:rPr lang="es-ES" sz="2000" b="1" dirty="0">
                <a:solidFill>
                  <a:srgbClr val="FF6600"/>
                </a:solidFill>
              </a:rPr>
              <a:t>.</a:t>
            </a:r>
          </a:p>
          <a:p>
            <a:r>
              <a:rPr lang="es-ES" sz="1600" dirty="0"/>
              <a:t>In </a:t>
            </a:r>
            <a:r>
              <a:rPr lang="es-ES" sz="1600" dirty="0" err="1"/>
              <a:t>the</a:t>
            </a:r>
            <a:r>
              <a:rPr lang="es-ES" sz="1600" dirty="0"/>
              <a:t> </a:t>
            </a:r>
            <a:r>
              <a:rPr lang="es-ES" sz="1600" dirty="0" err="1"/>
              <a:t>world</a:t>
            </a:r>
            <a:r>
              <a:rPr lang="es-ES" sz="1600" dirty="0"/>
              <a:t> of e-</a:t>
            </a:r>
            <a:r>
              <a:rPr lang="es-ES" sz="1600" dirty="0" err="1"/>
              <a:t>commerce</a:t>
            </a:r>
            <a:r>
              <a:rPr lang="es-ES" sz="1600" dirty="0"/>
              <a:t>, </a:t>
            </a:r>
            <a:r>
              <a:rPr lang="es-ES" sz="1600" dirty="0" err="1"/>
              <a:t>the</a:t>
            </a:r>
            <a:r>
              <a:rPr lang="es-ES" sz="1600" dirty="0"/>
              <a:t> </a:t>
            </a:r>
            <a:r>
              <a:rPr lang="es-ES" sz="1600" dirty="0" err="1"/>
              <a:t>ability</a:t>
            </a:r>
            <a:r>
              <a:rPr lang="es-ES" sz="1600" dirty="0"/>
              <a:t> </a:t>
            </a:r>
            <a:r>
              <a:rPr lang="es-ES" sz="1600" dirty="0" err="1"/>
              <a:t>to</a:t>
            </a:r>
            <a:r>
              <a:rPr lang="es-ES" sz="1600" dirty="0"/>
              <a:t> </a:t>
            </a:r>
            <a:r>
              <a:rPr lang="es-ES" sz="1600" dirty="0" err="1"/>
              <a:t>draw</a:t>
            </a:r>
            <a:r>
              <a:rPr lang="es-ES" sz="1600" dirty="0"/>
              <a:t> and </a:t>
            </a:r>
            <a:r>
              <a:rPr lang="es-ES" sz="1600" dirty="0" err="1"/>
              <a:t>maintain</a:t>
            </a:r>
            <a:r>
              <a:rPr lang="es-ES" sz="1600" dirty="0"/>
              <a:t> </a:t>
            </a:r>
            <a:r>
              <a:rPr lang="es-ES" sz="1600" dirty="0" err="1"/>
              <a:t>customers</a:t>
            </a:r>
            <a:r>
              <a:rPr lang="es-ES" sz="1600" dirty="0"/>
              <a:t> </a:t>
            </a:r>
            <a:r>
              <a:rPr lang="es-ES" sz="1600" dirty="0" err="1"/>
              <a:t>to</a:t>
            </a:r>
            <a:r>
              <a:rPr lang="es-ES" sz="1600" dirty="0"/>
              <a:t> a Web </a:t>
            </a:r>
            <a:r>
              <a:rPr lang="es-ES" sz="1600" dirty="0" err="1"/>
              <a:t>site</a:t>
            </a:r>
            <a:r>
              <a:rPr lang="es-ES" sz="1600" dirty="0"/>
              <a:t> and </a:t>
            </a:r>
            <a:r>
              <a:rPr lang="es-ES" sz="1600" dirty="0" err="1"/>
              <a:t>then</a:t>
            </a:r>
            <a:r>
              <a:rPr lang="es-ES" sz="1600" dirty="0"/>
              <a:t> </a:t>
            </a:r>
            <a:r>
              <a:rPr lang="es-ES" sz="1600" dirty="0" err="1"/>
              <a:t>encourage</a:t>
            </a:r>
            <a:r>
              <a:rPr lang="es-ES" sz="1600" dirty="0"/>
              <a:t> </a:t>
            </a:r>
            <a:r>
              <a:rPr lang="es-ES" sz="1600" dirty="0" err="1"/>
              <a:t>them</a:t>
            </a:r>
            <a:r>
              <a:rPr lang="es-ES" sz="1600" dirty="0"/>
              <a:t> </a:t>
            </a:r>
            <a:r>
              <a:rPr lang="es-ES" sz="1600" dirty="0" err="1"/>
              <a:t>to</a:t>
            </a:r>
            <a:r>
              <a:rPr lang="es-ES" sz="1600" dirty="0"/>
              <a:t> </a:t>
            </a:r>
            <a:r>
              <a:rPr lang="es-ES" sz="1600" dirty="0" err="1"/>
              <a:t>commit</a:t>
            </a:r>
            <a:r>
              <a:rPr lang="es-ES" sz="1600" dirty="0"/>
              <a:t> </a:t>
            </a:r>
            <a:r>
              <a:rPr lang="es-ES" sz="1600" dirty="0" err="1"/>
              <a:t>to</a:t>
            </a:r>
            <a:r>
              <a:rPr lang="es-ES" sz="1600" dirty="0"/>
              <a:t> </a:t>
            </a:r>
            <a:r>
              <a:rPr lang="es-ES" sz="1600" dirty="0" err="1"/>
              <a:t>purchasing</a:t>
            </a:r>
            <a:r>
              <a:rPr lang="es-ES" sz="1600" dirty="0"/>
              <a:t> </a:t>
            </a:r>
            <a:r>
              <a:rPr lang="es-ES" sz="1600" dirty="0" err="1"/>
              <a:t>products</a:t>
            </a:r>
            <a:r>
              <a:rPr lang="es-ES" sz="1600" dirty="0"/>
              <a:t> </a:t>
            </a:r>
            <a:r>
              <a:rPr lang="es-ES" sz="1600" dirty="0" err="1"/>
              <a:t>is</a:t>
            </a:r>
            <a:r>
              <a:rPr lang="es-ES" sz="1600" dirty="0"/>
              <a:t> </a:t>
            </a:r>
            <a:r>
              <a:rPr lang="es-ES" sz="1600" dirty="0" err="1"/>
              <a:t>not</a:t>
            </a:r>
            <a:r>
              <a:rPr lang="es-ES" sz="1600" dirty="0"/>
              <a:t> </a:t>
            </a:r>
            <a:r>
              <a:rPr lang="es-ES" sz="1600" dirty="0" err="1"/>
              <a:t>only</a:t>
            </a:r>
            <a:r>
              <a:rPr lang="es-ES" sz="1600" dirty="0"/>
              <a:t> </a:t>
            </a:r>
            <a:r>
              <a:rPr lang="es-ES" sz="1600" dirty="0" err="1"/>
              <a:t>critical</a:t>
            </a:r>
            <a:r>
              <a:rPr lang="es-ES" sz="1600" dirty="0"/>
              <a:t> </a:t>
            </a:r>
            <a:r>
              <a:rPr lang="es-ES" sz="1600" dirty="0" err="1"/>
              <a:t>to</a:t>
            </a:r>
            <a:r>
              <a:rPr lang="es-ES" sz="1600" dirty="0"/>
              <a:t> </a:t>
            </a:r>
            <a:r>
              <a:rPr lang="es-ES" sz="1600" dirty="0" err="1"/>
              <a:t>success</a:t>
            </a:r>
            <a:r>
              <a:rPr lang="es-ES" sz="1600" dirty="0"/>
              <a:t>, </a:t>
            </a:r>
            <a:r>
              <a:rPr lang="es-ES" sz="1600" dirty="0" err="1"/>
              <a:t>but</a:t>
            </a:r>
            <a:r>
              <a:rPr lang="es-ES" sz="1600" dirty="0"/>
              <a:t> </a:t>
            </a:r>
            <a:r>
              <a:rPr lang="es-ES" sz="1600" dirty="0" err="1"/>
              <a:t>also</a:t>
            </a:r>
            <a:r>
              <a:rPr lang="es-ES" sz="1600" dirty="0"/>
              <a:t> </a:t>
            </a:r>
            <a:r>
              <a:rPr lang="es-ES" sz="1600" dirty="0" err="1"/>
              <a:t>much</a:t>
            </a:r>
            <a:r>
              <a:rPr lang="es-ES" sz="1600" dirty="0"/>
              <a:t> more </a:t>
            </a:r>
            <a:r>
              <a:rPr lang="es-ES" sz="1600" dirty="0" err="1"/>
              <a:t>difficult</a:t>
            </a:r>
            <a:r>
              <a:rPr lang="es-ES" sz="1600" dirty="0"/>
              <a:t> </a:t>
            </a:r>
            <a:r>
              <a:rPr lang="es-ES" sz="1600" dirty="0" err="1"/>
              <a:t>than</a:t>
            </a:r>
            <a:r>
              <a:rPr lang="es-ES" sz="1600" dirty="0"/>
              <a:t> </a:t>
            </a:r>
            <a:r>
              <a:rPr lang="es-ES" sz="1600" dirty="0" err="1"/>
              <a:t>doing</a:t>
            </a:r>
            <a:r>
              <a:rPr lang="es-ES" sz="1600" dirty="0"/>
              <a:t> </a:t>
            </a:r>
            <a:r>
              <a:rPr lang="es-ES" sz="1600" dirty="0" err="1"/>
              <a:t>the</a:t>
            </a:r>
            <a:r>
              <a:rPr lang="es-ES" sz="1600" dirty="0"/>
              <a:t> </a:t>
            </a:r>
            <a:r>
              <a:rPr lang="es-ES" sz="1600" dirty="0" err="1"/>
              <a:t>same</a:t>
            </a:r>
            <a:r>
              <a:rPr lang="es-ES" sz="1600" dirty="0"/>
              <a:t> in a </a:t>
            </a:r>
            <a:r>
              <a:rPr lang="es-ES" sz="1600" dirty="0" err="1"/>
              <a:t>brick</a:t>
            </a:r>
            <a:r>
              <a:rPr lang="es-ES" sz="1600" dirty="0"/>
              <a:t> and </a:t>
            </a:r>
            <a:r>
              <a:rPr lang="es-ES" sz="1600" dirty="0" err="1"/>
              <a:t>mortar</a:t>
            </a:r>
            <a:r>
              <a:rPr lang="es-ES" sz="1600" dirty="0"/>
              <a:t> </a:t>
            </a:r>
            <a:r>
              <a:rPr lang="es-ES" sz="1600" dirty="0" err="1"/>
              <a:t>environment</a:t>
            </a:r>
            <a:r>
              <a:rPr lang="es-ES" sz="1600" dirty="0"/>
              <a:t>. </a:t>
            </a:r>
            <a:r>
              <a:rPr lang="es-ES" sz="1600" dirty="0" err="1"/>
              <a:t>Different</a:t>
            </a:r>
            <a:r>
              <a:rPr lang="es-ES" sz="1600" dirty="0"/>
              <a:t> </a:t>
            </a:r>
            <a:r>
              <a:rPr lang="es-ES" sz="1600" dirty="0" err="1"/>
              <a:t>kinds</a:t>
            </a:r>
            <a:r>
              <a:rPr lang="es-ES" sz="1600" dirty="0"/>
              <a:t> of </a:t>
            </a:r>
            <a:r>
              <a:rPr lang="es-ES" sz="1600" dirty="0" err="1"/>
              <a:t>content</a:t>
            </a:r>
            <a:r>
              <a:rPr lang="es-ES" sz="1600" dirty="0"/>
              <a:t> </a:t>
            </a:r>
            <a:r>
              <a:rPr lang="es-ES" sz="1600" dirty="0" err="1"/>
              <a:t>presentation</a:t>
            </a:r>
            <a:r>
              <a:rPr lang="es-ES" sz="1600" dirty="0"/>
              <a:t> </a:t>
            </a:r>
            <a:r>
              <a:rPr lang="es-ES" sz="1600" dirty="0" err="1"/>
              <a:t>may</a:t>
            </a:r>
            <a:r>
              <a:rPr lang="es-ES" sz="1600" dirty="0"/>
              <a:t> lead </a:t>
            </a:r>
            <a:r>
              <a:rPr lang="es-ES" sz="1600" dirty="0" err="1"/>
              <a:t>different</a:t>
            </a:r>
            <a:r>
              <a:rPr lang="es-ES" sz="1600" dirty="0"/>
              <a:t> </a:t>
            </a:r>
            <a:r>
              <a:rPr lang="es-ES" sz="1600" dirty="0" err="1"/>
              <a:t>kinds</a:t>
            </a:r>
            <a:r>
              <a:rPr lang="es-ES" sz="1600" dirty="0"/>
              <a:t> of </a:t>
            </a:r>
            <a:r>
              <a:rPr lang="es-ES" sz="1600" dirty="0" err="1"/>
              <a:t>consumers</a:t>
            </a:r>
            <a:r>
              <a:rPr lang="es-ES" sz="1600" dirty="0"/>
              <a:t> </a:t>
            </a:r>
            <a:r>
              <a:rPr lang="es-ES" sz="1600" dirty="0" err="1"/>
              <a:t>to</a:t>
            </a:r>
            <a:r>
              <a:rPr lang="es-ES" sz="1600" dirty="0"/>
              <a:t> </a:t>
            </a:r>
            <a:r>
              <a:rPr lang="es-ES" sz="1600" dirty="0" err="1"/>
              <a:t>behave</a:t>
            </a:r>
            <a:r>
              <a:rPr lang="es-ES" sz="1600" dirty="0"/>
              <a:t> </a:t>
            </a:r>
            <a:r>
              <a:rPr lang="es-ES" sz="1600" dirty="0" err="1"/>
              <a:t>differently</a:t>
            </a:r>
            <a:r>
              <a:rPr lang="es-ES" sz="1600" dirty="0"/>
              <a:t>. </a:t>
            </a:r>
            <a:r>
              <a:rPr lang="es-ES" sz="1600" dirty="0" err="1"/>
              <a:t>It</a:t>
            </a:r>
            <a:r>
              <a:rPr lang="es-ES" sz="1600" dirty="0"/>
              <a:t> </a:t>
            </a:r>
            <a:r>
              <a:rPr lang="es-ES" sz="1600" dirty="0" err="1"/>
              <a:t>is</a:t>
            </a:r>
            <a:r>
              <a:rPr lang="es-ES" sz="1600" dirty="0"/>
              <a:t> </a:t>
            </a:r>
            <a:r>
              <a:rPr lang="es-ES" sz="1600" dirty="0" err="1"/>
              <a:t>interesting</a:t>
            </a:r>
            <a:r>
              <a:rPr lang="es-ES" sz="1600" dirty="0"/>
              <a:t> </a:t>
            </a:r>
            <a:r>
              <a:rPr lang="es-ES" sz="1600" dirty="0" err="1"/>
              <a:t>to</a:t>
            </a:r>
            <a:r>
              <a:rPr lang="es-ES" sz="1600" dirty="0"/>
              <a:t> </a:t>
            </a:r>
            <a:r>
              <a:rPr lang="es-ES" sz="1600" dirty="0" err="1"/>
              <a:t>identify</a:t>
            </a:r>
            <a:r>
              <a:rPr lang="es-ES" sz="1600" dirty="0"/>
              <a:t> </a:t>
            </a:r>
            <a:r>
              <a:rPr lang="es-ES" sz="1600" dirty="0" err="1"/>
              <a:t>patterns</a:t>
            </a:r>
            <a:r>
              <a:rPr lang="es-ES" sz="1600" dirty="0"/>
              <a:t> </a:t>
            </a:r>
            <a:r>
              <a:rPr lang="es-ES" sz="1600" dirty="0" err="1"/>
              <a:t>that</a:t>
            </a:r>
            <a:r>
              <a:rPr lang="es-ES" sz="1600" dirty="0"/>
              <a:t> lead </a:t>
            </a:r>
            <a:r>
              <a:rPr lang="es-ES" sz="1600" dirty="0" err="1"/>
              <a:t>to</a:t>
            </a:r>
            <a:r>
              <a:rPr lang="es-ES" sz="1600" dirty="0"/>
              <a:t> </a:t>
            </a:r>
            <a:r>
              <a:rPr lang="es-ES" sz="1600" dirty="0" err="1"/>
              <a:t>committed</a:t>
            </a:r>
            <a:r>
              <a:rPr lang="es-ES" sz="1600" dirty="0"/>
              <a:t> </a:t>
            </a:r>
            <a:r>
              <a:rPr lang="es-ES" sz="1600" dirty="0" err="1"/>
              <a:t>business</a:t>
            </a:r>
            <a:r>
              <a:rPr lang="es-ES" sz="1600" dirty="0"/>
              <a:t> (</a:t>
            </a:r>
            <a:r>
              <a:rPr lang="es-ES" sz="1600" dirty="0" err="1"/>
              <a:t>e.g</a:t>
            </a:r>
            <a:r>
              <a:rPr lang="es-ES" sz="1600" dirty="0"/>
              <a:t>., </a:t>
            </a:r>
            <a:r>
              <a:rPr lang="es-ES" sz="1600" dirty="0" err="1"/>
              <a:t>product</a:t>
            </a:r>
            <a:r>
              <a:rPr lang="es-ES" sz="1600" dirty="0"/>
              <a:t> </a:t>
            </a:r>
            <a:r>
              <a:rPr lang="es-ES" sz="1600" dirty="0" err="1"/>
              <a:t>purchase</a:t>
            </a:r>
            <a:r>
              <a:rPr lang="es-ES" sz="1600" dirty="0"/>
              <a:t>)</a:t>
            </a:r>
            <a:r>
              <a:rPr lang="es-ES" sz="1600" dirty="0" err="1"/>
              <a:t>mlet's</a:t>
            </a:r>
            <a:r>
              <a:rPr lang="es-ES" sz="1600" dirty="0"/>
              <a:t> </a:t>
            </a:r>
            <a:r>
              <a:rPr lang="es-ES" sz="1600" dirty="0" err="1"/>
              <a:t>call</a:t>
            </a:r>
            <a:r>
              <a:rPr lang="es-ES" sz="1600" dirty="0"/>
              <a:t> </a:t>
            </a:r>
            <a:r>
              <a:rPr lang="es-ES" sz="1600" dirty="0" err="1"/>
              <a:t>them</a:t>
            </a:r>
            <a:r>
              <a:rPr lang="es-ES" sz="1600" dirty="0"/>
              <a:t> "</a:t>
            </a:r>
            <a:r>
              <a:rPr lang="es-ES" sz="1600" dirty="0" err="1"/>
              <a:t>success</a:t>
            </a:r>
            <a:r>
              <a:rPr lang="es-ES" sz="1600" dirty="0"/>
              <a:t> </a:t>
            </a:r>
            <a:r>
              <a:rPr lang="es-ES" sz="1600" dirty="0" err="1"/>
              <a:t>patterns</a:t>
            </a:r>
            <a:r>
              <a:rPr lang="es-ES" sz="1600" dirty="0"/>
              <a:t>." </a:t>
            </a:r>
            <a:r>
              <a:rPr lang="es-ES" sz="1600" dirty="0" err="1"/>
              <a:t>Then</a:t>
            </a:r>
            <a:r>
              <a:rPr lang="es-ES" sz="1600" dirty="0"/>
              <a:t> </a:t>
            </a:r>
            <a:r>
              <a:rPr lang="es-ES" sz="1600" dirty="0" err="1"/>
              <a:t>perhaps</a:t>
            </a:r>
            <a:r>
              <a:rPr lang="es-ES" sz="1600" dirty="0"/>
              <a:t> </a:t>
            </a:r>
            <a:r>
              <a:rPr lang="es-ES" sz="1600" dirty="0" err="1"/>
              <a:t>including</a:t>
            </a:r>
            <a:r>
              <a:rPr lang="es-ES" sz="1600" dirty="0"/>
              <a:t> </a:t>
            </a:r>
            <a:r>
              <a:rPr lang="es-ES" sz="1600" dirty="0" err="1"/>
              <a:t>some</a:t>
            </a:r>
            <a:r>
              <a:rPr lang="es-ES" sz="1600" dirty="0"/>
              <a:t> </a:t>
            </a:r>
            <a:r>
              <a:rPr lang="es-ES" sz="1600" dirty="0" err="1"/>
              <a:t>personalization</a:t>
            </a:r>
            <a:r>
              <a:rPr lang="es-ES" sz="1600" dirty="0"/>
              <a:t> (</a:t>
            </a:r>
            <a:r>
              <a:rPr lang="es-ES" sz="1600" dirty="0" err="1"/>
              <a:t>see</a:t>
            </a:r>
            <a:r>
              <a:rPr lang="es-ES" sz="1600" dirty="0"/>
              <a:t> </a:t>
            </a:r>
            <a:r>
              <a:rPr lang="es-ES" sz="1600" dirty="0" err="1"/>
              <a:t>Customer</a:t>
            </a:r>
            <a:r>
              <a:rPr lang="es-ES" sz="1600" dirty="0"/>
              <a:t> </a:t>
            </a:r>
            <a:r>
              <a:rPr lang="es-ES" sz="1600" dirty="0" err="1"/>
              <a:t>Analytics</a:t>
            </a:r>
            <a:r>
              <a:rPr lang="es-ES" sz="1600" dirty="0"/>
              <a:t> </a:t>
            </a:r>
            <a:r>
              <a:rPr lang="es-ES" sz="1600" dirty="0" err="1"/>
              <a:t>on</a:t>
            </a:r>
            <a:r>
              <a:rPr lang="es-ES" sz="1600" dirty="0"/>
              <a:t> page 18), </a:t>
            </a:r>
            <a:r>
              <a:rPr lang="es-ES" sz="1600" dirty="0" err="1"/>
              <a:t>the</a:t>
            </a:r>
            <a:r>
              <a:rPr lang="es-ES" sz="1600" dirty="0"/>
              <a:t> </a:t>
            </a:r>
            <a:r>
              <a:rPr lang="es-ES" sz="1600" dirty="0" err="1"/>
              <a:t>content</a:t>
            </a:r>
            <a:r>
              <a:rPr lang="es-ES" sz="1600" dirty="0"/>
              <a:t> </a:t>
            </a:r>
            <a:r>
              <a:rPr lang="es-ES" sz="1600" dirty="0" err="1"/>
              <a:t>presentation</a:t>
            </a:r>
            <a:r>
              <a:rPr lang="es-ES" sz="1600" dirty="0"/>
              <a:t> can be </a:t>
            </a:r>
            <a:r>
              <a:rPr lang="es-ES" sz="1600" dirty="0" err="1"/>
              <a:t>crafted</a:t>
            </a:r>
            <a:r>
              <a:rPr lang="es-ES" sz="1600" dirty="0"/>
              <a:t> </a:t>
            </a:r>
            <a:r>
              <a:rPr lang="es-ES" sz="1600" dirty="0" err="1"/>
              <a:t>to</a:t>
            </a:r>
            <a:r>
              <a:rPr lang="es-ES" sz="1600" dirty="0"/>
              <a:t> </a:t>
            </a:r>
            <a:r>
              <a:rPr lang="es-ES" sz="1600" dirty="0" err="1"/>
              <a:t>direct</a:t>
            </a:r>
            <a:r>
              <a:rPr lang="es-ES" sz="1600" dirty="0"/>
              <a:t> </a:t>
            </a:r>
            <a:r>
              <a:rPr lang="es-ES" sz="1600" dirty="0" err="1"/>
              <a:t>the</a:t>
            </a:r>
            <a:r>
              <a:rPr lang="es-ES" sz="1600" dirty="0"/>
              <a:t> Web </a:t>
            </a:r>
            <a:r>
              <a:rPr lang="es-ES" sz="1600" dirty="0" err="1"/>
              <a:t>site</a:t>
            </a:r>
            <a:r>
              <a:rPr lang="es-ES" sz="1600" dirty="0"/>
              <a:t> </a:t>
            </a:r>
            <a:r>
              <a:rPr lang="es-ES" sz="1600" dirty="0" err="1"/>
              <a:t>visitor</a:t>
            </a:r>
            <a:r>
              <a:rPr lang="es-ES" sz="1600" dirty="0"/>
              <a:t> </a:t>
            </a:r>
            <a:r>
              <a:rPr lang="es-ES" sz="1600" dirty="0" err="1"/>
              <a:t>into</a:t>
            </a:r>
            <a:r>
              <a:rPr lang="es-ES" sz="1600" dirty="0"/>
              <a:t> </a:t>
            </a:r>
            <a:r>
              <a:rPr lang="es-ES" sz="1600" dirty="0" err="1"/>
              <a:t>these</a:t>
            </a:r>
            <a:r>
              <a:rPr lang="es-ES" sz="1600" dirty="0"/>
              <a:t> </a:t>
            </a:r>
            <a:r>
              <a:rPr lang="es-ES" sz="1600" dirty="0" err="1"/>
              <a:t>success</a:t>
            </a:r>
            <a:r>
              <a:rPr lang="es-ES" sz="1600" dirty="0"/>
              <a:t> </a:t>
            </a:r>
            <a:r>
              <a:rPr lang="es-ES" sz="1600" dirty="0" err="1"/>
              <a:t>patterns</a:t>
            </a:r>
            <a:r>
              <a:rPr lang="es-ES" sz="1600" dirty="0"/>
              <a:t>, </a:t>
            </a:r>
            <a:r>
              <a:rPr lang="es-ES" sz="1600" dirty="0" err="1"/>
              <a:t>which</a:t>
            </a:r>
            <a:r>
              <a:rPr lang="es-ES" sz="1600" dirty="0"/>
              <a:t> in </a:t>
            </a:r>
            <a:r>
              <a:rPr lang="es-ES" sz="1600" dirty="0" err="1"/>
              <a:t>theory</a:t>
            </a:r>
            <a:r>
              <a:rPr lang="es-ES" sz="1600" dirty="0"/>
              <a:t> </a:t>
            </a:r>
            <a:r>
              <a:rPr lang="es-ES" sz="1600" dirty="0" err="1"/>
              <a:t>should</a:t>
            </a:r>
            <a:r>
              <a:rPr lang="es-ES" sz="1600" dirty="0"/>
              <a:t> </a:t>
            </a:r>
            <a:r>
              <a:rPr lang="es-ES" sz="1600" dirty="0" err="1"/>
              <a:t>improve</a:t>
            </a:r>
            <a:r>
              <a:rPr lang="es-ES" sz="1600" dirty="0"/>
              <a:t> </a:t>
            </a:r>
            <a:r>
              <a:rPr lang="es-ES" sz="1600" dirty="0" err="1"/>
              <a:t>the</a:t>
            </a:r>
            <a:r>
              <a:rPr lang="es-ES" sz="1600" dirty="0"/>
              <a:t> </a:t>
            </a:r>
            <a:r>
              <a:rPr lang="es-ES" sz="1600" dirty="0" err="1"/>
              <a:t>probability</a:t>
            </a:r>
            <a:r>
              <a:rPr lang="es-ES" sz="1600" dirty="0"/>
              <a:t> of </a:t>
            </a:r>
            <a:r>
              <a:rPr lang="es-ES" sz="1600" dirty="0" err="1"/>
              <a:t>making</a:t>
            </a:r>
            <a:r>
              <a:rPr lang="es-ES" sz="1600" dirty="0"/>
              <a:t> a sale. </a:t>
            </a:r>
          </a:p>
        </p:txBody>
      </p:sp>
    </p:spTree>
    <p:extLst>
      <p:ext uri="{BB962C8B-B14F-4D97-AF65-F5344CB8AC3E}">
        <p14:creationId xmlns:p14="http://schemas.microsoft.com/office/powerpoint/2010/main" val="505327008"/>
      </p:ext>
    </p:extLst>
  </p:cSld>
  <p:clrMapOvr>
    <a:masterClrMapping/>
  </p:clrMapOvr>
  <p:transition spd="slow"/>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ca-ES" dirty="0" err="1"/>
              <a:t>Behavior</a:t>
            </a:r>
            <a:r>
              <a:rPr lang="ca-ES" dirty="0"/>
              <a:t> </a:t>
            </a:r>
            <a:r>
              <a:rPr lang="ca-ES" dirty="0" err="1"/>
              <a:t>Analytics</a:t>
            </a:r>
            <a:endParaRPr lang="ca-ES" dirty="0"/>
          </a:p>
        </p:txBody>
      </p:sp>
      <p:sp>
        <p:nvSpPr>
          <p:cNvPr id="4" name="CuadroTexto 3"/>
          <p:cNvSpPr txBox="1"/>
          <p:nvPr/>
        </p:nvSpPr>
        <p:spPr>
          <a:xfrm>
            <a:off x="745959" y="980729"/>
            <a:ext cx="5206026" cy="2369880"/>
          </a:xfrm>
          <a:prstGeom prst="rect">
            <a:avLst/>
          </a:prstGeom>
          <a:noFill/>
        </p:spPr>
        <p:txBody>
          <a:bodyPr wrap="square" rtlCol="0">
            <a:spAutoFit/>
          </a:bodyPr>
          <a:lstStyle/>
          <a:p>
            <a:r>
              <a:rPr lang="es-ES" sz="2000" b="1" dirty="0" err="1">
                <a:solidFill>
                  <a:srgbClr val="FF6600"/>
                </a:solidFill>
              </a:rPr>
              <a:t>Fraud</a:t>
            </a:r>
            <a:r>
              <a:rPr lang="es-ES" sz="2000" b="1" dirty="0">
                <a:solidFill>
                  <a:srgbClr val="FF6600"/>
                </a:solidFill>
              </a:rPr>
              <a:t> and Abuse </a:t>
            </a:r>
            <a:r>
              <a:rPr lang="es-ES" sz="2000" b="1" dirty="0" err="1">
                <a:solidFill>
                  <a:srgbClr val="FF6600"/>
                </a:solidFill>
              </a:rPr>
              <a:t>Detection</a:t>
            </a:r>
            <a:r>
              <a:rPr lang="es-ES" sz="2000" b="1" dirty="0">
                <a:solidFill>
                  <a:srgbClr val="FF6600"/>
                </a:solidFill>
              </a:rPr>
              <a:t>.</a:t>
            </a:r>
          </a:p>
          <a:p>
            <a:r>
              <a:rPr lang="es-ES" sz="1600" dirty="0" err="1"/>
              <a:t>Fraudulent</a:t>
            </a:r>
            <a:r>
              <a:rPr lang="es-ES" sz="1600" dirty="0"/>
              <a:t> (</a:t>
            </a:r>
            <a:r>
              <a:rPr lang="es-ES" sz="1600" dirty="0" err="1"/>
              <a:t>or</a:t>
            </a:r>
            <a:r>
              <a:rPr lang="es-ES" sz="1600" dirty="0"/>
              <a:t> </a:t>
            </a:r>
            <a:r>
              <a:rPr lang="es-ES" sz="1600" dirty="0" err="1"/>
              <a:t>abusive</a:t>
            </a:r>
            <a:r>
              <a:rPr lang="es-ES" sz="1600" dirty="0"/>
              <a:t>) </a:t>
            </a:r>
            <a:r>
              <a:rPr lang="es-ES" sz="1600" dirty="0" err="1"/>
              <a:t>behavior</a:t>
            </a:r>
            <a:r>
              <a:rPr lang="es-ES" sz="1600" dirty="0"/>
              <a:t> </a:t>
            </a:r>
            <a:r>
              <a:rPr lang="es-ES" sz="1600" dirty="0" err="1"/>
              <a:t>fre</a:t>
            </a:r>
            <a:r>
              <a:rPr lang="es-ES" sz="1600" dirty="0"/>
              <a:t>- </a:t>
            </a:r>
            <a:r>
              <a:rPr lang="es-ES" sz="1600" dirty="0" err="1"/>
              <a:t>quently</a:t>
            </a:r>
            <a:r>
              <a:rPr lang="es-ES" sz="1600" dirty="0"/>
              <a:t> </a:t>
            </a:r>
            <a:r>
              <a:rPr lang="es-ES" sz="1600" dirty="0" err="1"/>
              <a:t>is</a:t>
            </a:r>
            <a:r>
              <a:rPr lang="es-ES" sz="1600" dirty="0"/>
              <a:t> </a:t>
            </a:r>
            <a:r>
              <a:rPr lang="es-ES" sz="1600" dirty="0" err="1"/>
              <a:t>manifested</a:t>
            </a:r>
            <a:r>
              <a:rPr lang="es-ES" sz="1600" dirty="0"/>
              <a:t> in </a:t>
            </a:r>
            <a:r>
              <a:rPr lang="es-ES" sz="1600" dirty="0" err="1"/>
              <a:t>patterns</a:t>
            </a:r>
            <a:r>
              <a:rPr lang="es-ES" sz="1600" dirty="0"/>
              <a:t>. </a:t>
            </a:r>
            <a:r>
              <a:rPr lang="es-ES" sz="1600" dirty="0" err="1"/>
              <a:t>For</a:t>
            </a:r>
            <a:r>
              <a:rPr lang="es-ES" sz="1600" dirty="0"/>
              <a:t> </a:t>
            </a:r>
            <a:r>
              <a:rPr lang="es-ES" sz="1600" dirty="0" err="1"/>
              <a:t>example</a:t>
            </a:r>
            <a:r>
              <a:rPr lang="es-ES" sz="1600" dirty="0"/>
              <a:t>, </a:t>
            </a:r>
            <a:r>
              <a:rPr lang="es-ES" sz="1600" dirty="0" err="1"/>
              <a:t>there</a:t>
            </a:r>
            <a:r>
              <a:rPr lang="es-ES" sz="1600" dirty="0"/>
              <a:t> are </a:t>
            </a:r>
            <a:r>
              <a:rPr lang="es-ES" sz="1600" dirty="0" err="1"/>
              <a:t>many</a:t>
            </a:r>
            <a:r>
              <a:rPr lang="es-ES" sz="1600" dirty="0"/>
              <a:t> popular </a:t>
            </a:r>
            <a:r>
              <a:rPr lang="es-ES" sz="1600" dirty="0" err="1"/>
              <a:t>health</a:t>
            </a:r>
            <a:r>
              <a:rPr lang="es-ES" sz="1600" dirty="0"/>
              <a:t> </a:t>
            </a:r>
            <a:r>
              <a:rPr lang="es-ES" sz="1600" dirty="0" err="1"/>
              <a:t>insurance</a:t>
            </a:r>
            <a:r>
              <a:rPr lang="es-ES" sz="1600" dirty="0"/>
              <a:t> </a:t>
            </a:r>
            <a:r>
              <a:rPr lang="es-ES" sz="1600" dirty="0" err="1"/>
              <a:t>fraud</a:t>
            </a:r>
            <a:r>
              <a:rPr lang="es-ES" sz="1600" dirty="0"/>
              <a:t> </a:t>
            </a:r>
            <a:r>
              <a:rPr lang="es-ES" sz="1600" dirty="0" err="1"/>
              <a:t>schemes</a:t>
            </a:r>
            <a:r>
              <a:rPr lang="es-ES" sz="1600" dirty="0"/>
              <a:t> </a:t>
            </a:r>
            <a:r>
              <a:rPr lang="es-ES" sz="1600" dirty="0" err="1"/>
              <a:t>involving</a:t>
            </a:r>
            <a:r>
              <a:rPr lang="es-ES" sz="1600" dirty="0"/>
              <a:t> </a:t>
            </a:r>
            <a:r>
              <a:rPr lang="es-ES" sz="1600" dirty="0" err="1"/>
              <a:t>making</a:t>
            </a:r>
            <a:r>
              <a:rPr lang="es-ES" sz="1600" dirty="0"/>
              <a:t> </a:t>
            </a:r>
            <a:r>
              <a:rPr lang="es-ES" sz="1600" dirty="0" err="1"/>
              <a:t>claims</a:t>
            </a:r>
            <a:r>
              <a:rPr lang="es-ES" sz="1600" dirty="0"/>
              <a:t> </a:t>
            </a:r>
            <a:r>
              <a:rPr lang="es-ES" sz="1600" dirty="0" err="1"/>
              <a:t>with</a:t>
            </a:r>
            <a:r>
              <a:rPr lang="es-ES" sz="1600" dirty="0"/>
              <a:t> </a:t>
            </a:r>
            <a:r>
              <a:rPr lang="es-ES" sz="1600" dirty="0" err="1"/>
              <a:t>inflated</a:t>
            </a:r>
            <a:r>
              <a:rPr lang="es-ES" sz="1600" dirty="0"/>
              <a:t> </a:t>
            </a:r>
            <a:r>
              <a:rPr lang="es-ES" sz="1600" dirty="0" err="1"/>
              <a:t>charges</a:t>
            </a:r>
            <a:r>
              <a:rPr lang="es-ES" sz="1600" dirty="0"/>
              <a:t> </a:t>
            </a:r>
            <a:r>
              <a:rPr lang="es-ES" sz="1600" dirty="0" err="1"/>
              <a:t>or</a:t>
            </a:r>
            <a:r>
              <a:rPr lang="es-ES" sz="1600" dirty="0"/>
              <a:t> </a:t>
            </a:r>
            <a:r>
              <a:rPr lang="es-ES" sz="1600" dirty="0" err="1"/>
              <a:t>practitioners</a:t>
            </a:r>
            <a:r>
              <a:rPr lang="es-ES" sz="1600" dirty="0"/>
              <a:t> </a:t>
            </a:r>
            <a:r>
              <a:rPr lang="es-ES" sz="1600" dirty="0" err="1"/>
              <a:t>prescribing</a:t>
            </a:r>
            <a:r>
              <a:rPr lang="es-ES" sz="1600" dirty="0"/>
              <a:t> </a:t>
            </a:r>
            <a:r>
              <a:rPr lang="es-ES" sz="1600" dirty="0" err="1"/>
              <a:t>expensive</a:t>
            </a:r>
            <a:r>
              <a:rPr lang="es-ES" sz="1600" dirty="0"/>
              <a:t> </a:t>
            </a:r>
            <a:r>
              <a:rPr lang="es-ES" sz="1600" dirty="0" err="1"/>
              <a:t>medications</a:t>
            </a:r>
            <a:r>
              <a:rPr lang="es-ES" sz="1600" dirty="0"/>
              <a:t> </a:t>
            </a:r>
            <a:r>
              <a:rPr lang="es-ES" sz="1600" dirty="0" err="1"/>
              <a:t>or</a:t>
            </a:r>
            <a:r>
              <a:rPr lang="es-ES" sz="1600" dirty="0"/>
              <a:t> </a:t>
            </a:r>
            <a:r>
              <a:rPr lang="es-ES" sz="1600" dirty="0" err="1"/>
              <a:t>procedures</a:t>
            </a:r>
            <a:r>
              <a:rPr lang="es-ES" sz="1600" dirty="0"/>
              <a:t> </a:t>
            </a:r>
            <a:r>
              <a:rPr lang="es-ES" sz="1600" dirty="0" err="1"/>
              <a:t>that</a:t>
            </a:r>
            <a:r>
              <a:rPr lang="es-ES" sz="1600" dirty="0"/>
              <a:t> </a:t>
            </a:r>
            <a:r>
              <a:rPr lang="es-ES" sz="1600" dirty="0" err="1"/>
              <a:t>may</a:t>
            </a:r>
            <a:r>
              <a:rPr lang="es-ES" sz="1600" dirty="0"/>
              <a:t> </a:t>
            </a:r>
            <a:r>
              <a:rPr lang="es-ES" sz="1600" dirty="0" err="1"/>
              <a:t>not</a:t>
            </a:r>
            <a:r>
              <a:rPr lang="es-ES" sz="1600" dirty="0"/>
              <a:t> be </a:t>
            </a:r>
            <a:r>
              <a:rPr lang="es-ES" sz="1600" dirty="0" err="1"/>
              <a:t>necessary</a:t>
            </a:r>
            <a:r>
              <a:rPr lang="es-ES" sz="1600" dirty="0"/>
              <a:t>. </a:t>
            </a:r>
            <a:r>
              <a:rPr lang="es-ES" sz="1600" dirty="0" err="1"/>
              <a:t>Behavior</a:t>
            </a:r>
            <a:r>
              <a:rPr lang="es-ES" sz="1600" dirty="0"/>
              <a:t> </a:t>
            </a:r>
            <a:r>
              <a:rPr lang="es-ES" sz="1600" dirty="0" err="1"/>
              <a:t>analytics</a:t>
            </a:r>
            <a:r>
              <a:rPr lang="es-ES" sz="1600" dirty="0"/>
              <a:t> can be </a:t>
            </a:r>
            <a:r>
              <a:rPr lang="es-ES" sz="1600" dirty="0" err="1"/>
              <a:t>used</a:t>
            </a:r>
            <a:r>
              <a:rPr lang="es-ES" sz="1600" dirty="0"/>
              <a:t> </a:t>
            </a:r>
            <a:r>
              <a:rPr lang="es-ES" sz="1600" dirty="0" err="1"/>
              <a:t>to</a:t>
            </a:r>
            <a:r>
              <a:rPr lang="es-ES" sz="1600" dirty="0"/>
              <a:t> </a:t>
            </a:r>
            <a:r>
              <a:rPr lang="es-ES" sz="1600" dirty="0" err="1"/>
              <a:t>seek</a:t>
            </a:r>
            <a:r>
              <a:rPr lang="es-ES" sz="1600" dirty="0"/>
              <a:t> </a:t>
            </a:r>
            <a:r>
              <a:rPr lang="es-ES" sz="1600" dirty="0" err="1"/>
              <a:t>out</a:t>
            </a:r>
            <a:r>
              <a:rPr lang="es-ES" sz="1600" dirty="0"/>
              <a:t> </a:t>
            </a:r>
            <a:r>
              <a:rPr lang="es-ES" sz="1600" dirty="0" err="1"/>
              <a:t>patterns</a:t>
            </a:r>
            <a:r>
              <a:rPr lang="es-ES" sz="1600" dirty="0"/>
              <a:t> of </a:t>
            </a:r>
            <a:r>
              <a:rPr lang="es-ES" sz="1600" dirty="0" err="1"/>
              <a:t>suspicious</a:t>
            </a:r>
            <a:r>
              <a:rPr lang="es-ES" sz="1600" dirty="0"/>
              <a:t> </a:t>
            </a:r>
            <a:r>
              <a:rPr lang="es-ES" sz="1600" dirty="0" err="1"/>
              <a:t>behavior</a:t>
            </a:r>
            <a:r>
              <a:rPr lang="es-ES" sz="1600" dirty="0"/>
              <a:t> </a:t>
            </a:r>
            <a:r>
              <a:rPr lang="es-ES" sz="1600" dirty="0" err="1"/>
              <a:t>by</a:t>
            </a:r>
            <a:r>
              <a:rPr lang="es-ES" sz="1600" dirty="0"/>
              <a:t> </a:t>
            </a:r>
            <a:r>
              <a:rPr lang="es-ES" sz="1600" dirty="0" err="1"/>
              <a:t>provider</a:t>
            </a:r>
            <a:r>
              <a:rPr lang="es-ES" sz="1600" dirty="0"/>
              <a:t>, </a:t>
            </a:r>
            <a:r>
              <a:rPr lang="es-ES" sz="1600" dirty="0" err="1"/>
              <a:t>geographical</a:t>
            </a:r>
            <a:r>
              <a:rPr lang="es-ES" sz="1600" dirty="0"/>
              <a:t> </a:t>
            </a:r>
            <a:r>
              <a:rPr lang="es-ES" sz="1600" dirty="0" err="1"/>
              <a:t>region</a:t>
            </a:r>
            <a:r>
              <a:rPr lang="es-ES" sz="1600" dirty="0"/>
              <a:t>, </a:t>
            </a:r>
            <a:r>
              <a:rPr lang="es-ES" sz="1600" dirty="0" err="1"/>
              <a:t>agent</a:t>
            </a:r>
            <a:r>
              <a:rPr lang="es-ES" sz="1600" dirty="0"/>
              <a:t>, etc. </a:t>
            </a:r>
          </a:p>
        </p:txBody>
      </p:sp>
      <p:sp>
        <p:nvSpPr>
          <p:cNvPr id="5" name="CuadroTexto 4"/>
          <p:cNvSpPr txBox="1"/>
          <p:nvPr/>
        </p:nvSpPr>
        <p:spPr>
          <a:xfrm>
            <a:off x="6240015" y="980729"/>
            <a:ext cx="5206026" cy="4339650"/>
          </a:xfrm>
          <a:prstGeom prst="rect">
            <a:avLst/>
          </a:prstGeom>
          <a:noFill/>
        </p:spPr>
        <p:txBody>
          <a:bodyPr wrap="square" rtlCol="0">
            <a:spAutoFit/>
          </a:bodyPr>
          <a:lstStyle/>
          <a:p>
            <a:r>
              <a:rPr lang="es-ES" sz="2000" b="1" dirty="0" err="1">
                <a:solidFill>
                  <a:srgbClr val="FF6600"/>
                </a:solidFill>
              </a:rPr>
              <a:t>Customer</a:t>
            </a:r>
            <a:r>
              <a:rPr lang="es-ES" sz="2000" b="1" dirty="0">
                <a:solidFill>
                  <a:srgbClr val="FF6600"/>
                </a:solidFill>
              </a:rPr>
              <a:t> </a:t>
            </a:r>
            <a:r>
              <a:rPr lang="es-ES" sz="2000" b="1" dirty="0" err="1">
                <a:solidFill>
                  <a:srgbClr val="FF6600"/>
                </a:solidFill>
              </a:rPr>
              <a:t>Attrition</a:t>
            </a:r>
            <a:r>
              <a:rPr lang="es-ES" sz="2000" b="1" dirty="0">
                <a:solidFill>
                  <a:srgbClr val="FF6600"/>
                </a:solidFill>
              </a:rPr>
              <a:t>.</a:t>
            </a:r>
          </a:p>
          <a:p>
            <a:r>
              <a:rPr lang="es-ES" sz="1600" dirty="0" err="1"/>
              <a:t>Another</a:t>
            </a:r>
            <a:r>
              <a:rPr lang="es-ES" sz="1600" dirty="0"/>
              <a:t> </a:t>
            </a:r>
            <a:r>
              <a:rPr lang="es-ES" sz="1600" dirty="0" err="1"/>
              <a:t>serious</a:t>
            </a:r>
            <a:r>
              <a:rPr lang="es-ES" sz="1600" dirty="0"/>
              <a:t> </a:t>
            </a:r>
            <a:r>
              <a:rPr lang="es-ES" sz="1600" dirty="0" err="1"/>
              <a:t>problem</a:t>
            </a:r>
            <a:r>
              <a:rPr lang="es-ES" sz="1600" dirty="0"/>
              <a:t> </a:t>
            </a:r>
            <a:r>
              <a:rPr lang="es-ES" sz="1600" dirty="0" err="1"/>
              <a:t>for</a:t>
            </a:r>
            <a:r>
              <a:rPr lang="es-ES" sz="1600" dirty="0"/>
              <a:t> </a:t>
            </a:r>
            <a:r>
              <a:rPr lang="es-ES" sz="1600" dirty="0" err="1"/>
              <a:t>many</a:t>
            </a:r>
            <a:r>
              <a:rPr lang="es-ES" sz="1600" dirty="0"/>
              <a:t> </a:t>
            </a:r>
            <a:r>
              <a:rPr lang="es-ES" sz="1600" dirty="0" err="1"/>
              <a:t>businesses</a:t>
            </a:r>
            <a:r>
              <a:rPr lang="es-ES" sz="1600" dirty="0"/>
              <a:t> </a:t>
            </a:r>
            <a:r>
              <a:rPr lang="es-ES" sz="1600" dirty="0" err="1"/>
              <a:t>is</a:t>
            </a:r>
            <a:r>
              <a:rPr lang="es-ES" sz="1600" dirty="0"/>
              <a:t> </a:t>
            </a:r>
            <a:r>
              <a:rPr lang="es-ES" sz="1600" dirty="0" err="1"/>
              <a:t>customer</a:t>
            </a:r>
            <a:r>
              <a:rPr lang="es-ES" sz="1600" dirty="0"/>
              <a:t> </a:t>
            </a:r>
            <a:r>
              <a:rPr lang="es-ES" sz="1600" dirty="0" err="1"/>
              <a:t>attrition</a:t>
            </a:r>
            <a:r>
              <a:rPr lang="es-ES" sz="1600" dirty="0"/>
              <a:t>, </a:t>
            </a:r>
            <a:r>
              <a:rPr lang="es-ES" sz="1600" dirty="0" err="1"/>
              <a:t>when</a:t>
            </a:r>
            <a:r>
              <a:rPr lang="es-ES" sz="1600" dirty="0"/>
              <a:t> a </a:t>
            </a:r>
            <a:r>
              <a:rPr lang="es-ES" sz="1600" dirty="0" err="1"/>
              <a:t>company's</a:t>
            </a:r>
            <a:r>
              <a:rPr lang="es-ES" sz="1600" dirty="0"/>
              <a:t> </a:t>
            </a:r>
            <a:r>
              <a:rPr lang="es-ES" sz="1600" dirty="0" err="1"/>
              <a:t>customers</a:t>
            </a:r>
            <a:r>
              <a:rPr lang="es-ES" sz="1600" dirty="0"/>
              <a:t> decide </a:t>
            </a:r>
            <a:r>
              <a:rPr lang="es-ES" sz="1600" dirty="0" err="1"/>
              <a:t>they</a:t>
            </a:r>
            <a:r>
              <a:rPr lang="es-ES" sz="1600" dirty="0"/>
              <a:t> no </a:t>
            </a:r>
            <a:r>
              <a:rPr lang="es-ES" sz="1600" dirty="0" err="1"/>
              <a:t>longer</a:t>
            </a:r>
            <a:r>
              <a:rPr lang="es-ES" sz="1600" dirty="0"/>
              <a:t> </a:t>
            </a:r>
            <a:r>
              <a:rPr lang="es-ES" sz="1600" dirty="0" err="1"/>
              <a:t>want</a:t>
            </a:r>
            <a:r>
              <a:rPr lang="es-ES" sz="1600" dirty="0"/>
              <a:t> </a:t>
            </a:r>
            <a:r>
              <a:rPr lang="es-ES" sz="1600" dirty="0" err="1"/>
              <a:t>to</a:t>
            </a:r>
            <a:r>
              <a:rPr lang="es-ES" sz="1600" dirty="0"/>
              <a:t> </a:t>
            </a:r>
            <a:r>
              <a:rPr lang="es-ES" sz="1600" dirty="0" err="1"/>
              <a:t>remain</a:t>
            </a:r>
            <a:r>
              <a:rPr lang="es-ES" sz="1600" dirty="0"/>
              <a:t> </a:t>
            </a:r>
            <a:r>
              <a:rPr lang="es-ES" sz="1600" dirty="0" err="1"/>
              <a:t>affiliated</a:t>
            </a:r>
            <a:r>
              <a:rPr lang="es-ES" sz="1600" dirty="0"/>
              <a:t> </a:t>
            </a:r>
            <a:r>
              <a:rPr lang="es-ES" sz="1600" dirty="0" err="1"/>
              <a:t>with</a:t>
            </a:r>
            <a:r>
              <a:rPr lang="es-ES" sz="1600" dirty="0"/>
              <a:t> </a:t>
            </a:r>
            <a:r>
              <a:rPr lang="es-ES" sz="1600" dirty="0" err="1"/>
              <a:t>that</a:t>
            </a:r>
            <a:r>
              <a:rPr lang="es-ES" sz="1600" dirty="0"/>
              <a:t> </a:t>
            </a:r>
            <a:r>
              <a:rPr lang="es-ES" sz="1600" dirty="0" err="1"/>
              <a:t>company</a:t>
            </a:r>
            <a:r>
              <a:rPr lang="es-ES" sz="1600" dirty="0"/>
              <a:t>. In </a:t>
            </a:r>
            <a:r>
              <a:rPr lang="es-ES" sz="1600" dirty="0" err="1"/>
              <a:t>competitive</a:t>
            </a:r>
            <a:r>
              <a:rPr lang="es-ES" sz="1600" dirty="0"/>
              <a:t> industries, </a:t>
            </a:r>
            <a:r>
              <a:rPr lang="es-ES" sz="1600" dirty="0" err="1"/>
              <a:t>it</a:t>
            </a:r>
            <a:r>
              <a:rPr lang="es-ES" sz="1600" dirty="0"/>
              <a:t> </a:t>
            </a:r>
            <a:r>
              <a:rPr lang="es-ES" sz="1600" dirty="0" err="1"/>
              <a:t>is</a:t>
            </a:r>
            <a:r>
              <a:rPr lang="es-ES" sz="1600" dirty="0"/>
              <a:t> </a:t>
            </a:r>
            <a:r>
              <a:rPr lang="es-ES" sz="1600" dirty="0" err="1"/>
              <a:t>much</a:t>
            </a:r>
            <a:r>
              <a:rPr lang="es-ES" sz="1600" dirty="0"/>
              <a:t> </a:t>
            </a:r>
            <a:r>
              <a:rPr lang="es-ES" sz="1600" dirty="0" err="1"/>
              <a:t>easier</a:t>
            </a:r>
            <a:r>
              <a:rPr lang="es-ES" sz="1600" dirty="0"/>
              <a:t> </a:t>
            </a:r>
            <a:r>
              <a:rPr lang="es-ES" sz="1600" dirty="0" err="1"/>
              <a:t>to</a:t>
            </a:r>
            <a:r>
              <a:rPr lang="es-ES" sz="1600" dirty="0"/>
              <a:t> </a:t>
            </a:r>
            <a:r>
              <a:rPr lang="es-ES" sz="1600" dirty="0" err="1"/>
              <a:t>convince</a:t>
            </a:r>
            <a:r>
              <a:rPr lang="es-ES" sz="1600" dirty="0"/>
              <a:t> a </a:t>
            </a:r>
            <a:r>
              <a:rPr lang="es-ES" sz="1600" dirty="0" err="1"/>
              <a:t>customer</a:t>
            </a:r>
            <a:r>
              <a:rPr lang="es-ES" sz="1600" dirty="0"/>
              <a:t> </a:t>
            </a:r>
            <a:r>
              <a:rPr lang="es-ES" sz="1600" dirty="0" err="1"/>
              <a:t>to</a:t>
            </a:r>
            <a:r>
              <a:rPr lang="es-ES" sz="1600" dirty="0"/>
              <a:t> </a:t>
            </a:r>
            <a:r>
              <a:rPr lang="es-ES" sz="1600" dirty="0" err="1"/>
              <a:t>stay</a:t>
            </a:r>
            <a:r>
              <a:rPr lang="es-ES" sz="1600" dirty="0"/>
              <a:t> </a:t>
            </a:r>
            <a:r>
              <a:rPr lang="es-ES" sz="1600" dirty="0" err="1"/>
              <a:t>with</a:t>
            </a:r>
            <a:r>
              <a:rPr lang="es-ES" sz="1600" dirty="0"/>
              <a:t> </a:t>
            </a:r>
            <a:r>
              <a:rPr lang="es-ES" sz="1600" dirty="0" err="1"/>
              <a:t>the</a:t>
            </a:r>
            <a:r>
              <a:rPr lang="es-ES" sz="1600" dirty="0"/>
              <a:t> </a:t>
            </a:r>
            <a:r>
              <a:rPr lang="es-ES" sz="1600" dirty="0" err="1"/>
              <a:t>company</a:t>
            </a:r>
            <a:r>
              <a:rPr lang="es-ES" sz="1600" dirty="0"/>
              <a:t> </a:t>
            </a:r>
            <a:r>
              <a:rPr lang="es-ES" sz="1600" dirty="0" err="1"/>
              <a:t>before</a:t>
            </a:r>
            <a:r>
              <a:rPr lang="es-ES" sz="1600" dirty="0"/>
              <a:t> </a:t>
            </a:r>
            <a:r>
              <a:rPr lang="es-ES" sz="1600" dirty="0" err="1"/>
              <a:t>the</a:t>
            </a:r>
            <a:r>
              <a:rPr lang="es-ES" sz="1600" dirty="0"/>
              <a:t> </a:t>
            </a:r>
            <a:r>
              <a:rPr lang="es-ES" sz="1600" dirty="0" err="1"/>
              <a:t>decision</a:t>
            </a:r>
            <a:r>
              <a:rPr lang="es-ES" sz="1600" dirty="0"/>
              <a:t> has </a:t>
            </a:r>
            <a:r>
              <a:rPr lang="es-ES" sz="1600" dirty="0" err="1"/>
              <a:t>been</a:t>
            </a:r>
            <a:r>
              <a:rPr lang="es-ES" sz="1600" dirty="0"/>
              <a:t> </a:t>
            </a:r>
            <a:r>
              <a:rPr lang="es-ES" sz="1600" dirty="0" err="1"/>
              <a:t>made</a:t>
            </a:r>
            <a:r>
              <a:rPr lang="es-ES" sz="1600" dirty="0"/>
              <a:t> </a:t>
            </a:r>
            <a:r>
              <a:rPr lang="es-ES" sz="1600" dirty="0" err="1"/>
              <a:t>to</a:t>
            </a:r>
            <a:r>
              <a:rPr lang="es-ES" sz="1600" dirty="0"/>
              <a:t> </a:t>
            </a:r>
            <a:r>
              <a:rPr lang="es-ES" sz="1600" dirty="0" err="1"/>
              <a:t>leave</a:t>
            </a:r>
            <a:r>
              <a:rPr lang="es-ES" sz="1600" dirty="0"/>
              <a:t> </a:t>
            </a:r>
            <a:r>
              <a:rPr lang="es-ES" sz="1600" dirty="0" err="1"/>
              <a:t>rather</a:t>
            </a:r>
            <a:r>
              <a:rPr lang="es-ES" sz="1600" dirty="0"/>
              <a:t> </a:t>
            </a:r>
            <a:r>
              <a:rPr lang="es-ES" sz="1600" dirty="0" err="1"/>
              <a:t>than</a:t>
            </a:r>
            <a:r>
              <a:rPr lang="es-ES" sz="1600" dirty="0"/>
              <a:t> </a:t>
            </a:r>
            <a:r>
              <a:rPr lang="es-ES" sz="1600" dirty="0" err="1"/>
              <a:t>afterwards</a:t>
            </a:r>
            <a:r>
              <a:rPr lang="es-ES" sz="1600" dirty="0"/>
              <a:t>. </a:t>
            </a:r>
            <a:r>
              <a:rPr lang="es-ES" sz="1600" dirty="0" err="1"/>
              <a:t>For</a:t>
            </a:r>
            <a:r>
              <a:rPr lang="es-ES" sz="1600" dirty="0"/>
              <a:t> </a:t>
            </a:r>
            <a:r>
              <a:rPr lang="es-ES" sz="1600" dirty="0" err="1"/>
              <a:t>example</a:t>
            </a:r>
            <a:r>
              <a:rPr lang="es-ES" sz="1600" dirty="0"/>
              <a:t>, </a:t>
            </a:r>
            <a:r>
              <a:rPr lang="es-ES" sz="1600" dirty="0" err="1"/>
              <a:t>offering</a:t>
            </a:r>
            <a:r>
              <a:rPr lang="es-ES" sz="1600" dirty="0"/>
              <a:t> a </a:t>
            </a:r>
            <a:r>
              <a:rPr lang="es-ES" sz="1600" dirty="0" err="1"/>
              <a:t>long-distance</a:t>
            </a:r>
            <a:r>
              <a:rPr lang="es-ES" sz="1600" dirty="0"/>
              <a:t> </a:t>
            </a:r>
            <a:r>
              <a:rPr lang="es-ES" sz="1600" dirty="0" err="1"/>
              <a:t>telephone</a:t>
            </a:r>
            <a:r>
              <a:rPr lang="es-ES" sz="1600" dirty="0"/>
              <a:t> </a:t>
            </a:r>
            <a:r>
              <a:rPr lang="es-ES" sz="1600" dirty="0" err="1"/>
              <a:t>customer</a:t>
            </a:r>
            <a:r>
              <a:rPr lang="es-ES" sz="1600" dirty="0"/>
              <a:t> a </a:t>
            </a:r>
            <a:r>
              <a:rPr lang="es-ES" sz="1600" dirty="0" err="1"/>
              <a:t>better</a:t>
            </a:r>
            <a:r>
              <a:rPr lang="es-ES" sz="1600" dirty="0"/>
              <a:t> </a:t>
            </a:r>
            <a:r>
              <a:rPr lang="es-ES" sz="1600" dirty="0" err="1"/>
              <a:t>offer</a:t>
            </a:r>
            <a:r>
              <a:rPr lang="es-ES" sz="1600" dirty="0"/>
              <a:t> </a:t>
            </a:r>
            <a:r>
              <a:rPr lang="es-ES" sz="1600" dirty="0" err="1"/>
              <a:t>than</a:t>
            </a:r>
            <a:r>
              <a:rPr lang="es-ES" sz="1600" dirty="0"/>
              <a:t> can be </a:t>
            </a:r>
            <a:r>
              <a:rPr lang="es-ES" sz="1600" dirty="0" err="1"/>
              <a:t>gotten</a:t>
            </a:r>
            <a:r>
              <a:rPr lang="es-ES" sz="1600" dirty="0"/>
              <a:t> </a:t>
            </a:r>
            <a:r>
              <a:rPr lang="es-ES" sz="1600" dirty="0" err="1"/>
              <a:t>from</a:t>
            </a:r>
            <a:r>
              <a:rPr lang="es-ES" sz="1600" dirty="0"/>
              <a:t> a </a:t>
            </a:r>
            <a:r>
              <a:rPr lang="es-ES" sz="1600" dirty="0" err="1"/>
              <a:t>competitor</a:t>
            </a:r>
            <a:r>
              <a:rPr lang="es-ES" sz="1600" dirty="0"/>
              <a:t> can recapture </a:t>
            </a:r>
            <a:r>
              <a:rPr lang="es-ES" sz="1600" dirty="0" err="1"/>
              <a:t>that</a:t>
            </a:r>
            <a:r>
              <a:rPr lang="es-ES" sz="1600" dirty="0"/>
              <a:t> </a:t>
            </a:r>
            <a:r>
              <a:rPr lang="es-ES" sz="1600" dirty="0" err="1"/>
              <a:t>customer</a:t>
            </a:r>
            <a:r>
              <a:rPr lang="es-ES" sz="1600" dirty="0"/>
              <a:t>, </a:t>
            </a:r>
            <a:r>
              <a:rPr lang="es-ES" sz="1600" dirty="0" err="1"/>
              <a:t>but</a:t>
            </a:r>
            <a:r>
              <a:rPr lang="es-ES" sz="1600" dirty="0"/>
              <a:t> </a:t>
            </a:r>
            <a:r>
              <a:rPr lang="es-ES" sz="1600" dirty="0" err="1"/>
              <a:t>it</a:t>
            </a:r>
            <a:r>
              <a:rPr lang="es-ES" sz="1600" dirty="0"/>
              <a:t> </a:t>
            </a:r>
            <a:r>
              <a:rPr lang="es-ES" sz="1600" dirty="0" err="1"/>
              <a:t>is</a:t>
            </a:r>
            <a:r>
              <a:rPr lang="es-ES" sz="1600" dirty="0"/>
              <a:t> </a:t>
            </a:r>
            <a:r>
              <a:rPr lang="es-ES" sz="1600" dirty="0" err="1"/>
              <a:t>not</a:t>
            </a:r>
            <a:r>
              <a:rPr lang="es-ES" sz="1600" dirty="0"/>
              <a:t> </a:t>
            </a:r>
            <a:r>
              <a:rPr lang="es-ES" sz="1600" dirty="0" err="1"/>
              <a:t>to</a:t>
            </a:r>
            <a:r>
              <a:rPr lang="es-ES" sz="1600" dirty="0"/>
              <a:t> </a:t>
            </a:r>
            <a:r>
              <a:rPr lang="es-ES" sz="1600" dirty="0" err="1"/>
              <a:t>the</a:t>
            </a:r>
            <a:r>
              <a:rPr lang="es-ES" sz="1600" dirty="0"/>
              <a:t> </a:t>
            </a:r>
            <a:r>
              <a:rPr lang="es-ES" sz="1600" dirty="0" err="1"/>
              <a:t>company's</a:t>
            </a:r>
            <a:r>
              <a:rPr lang="es-ES" sz="1600" dirty="0"/>
              <a:t> </a:t>
            </a:r>
            <a:r>
              <a:rPr lang="es-ES" sz="1600" dirty="0" err="1"/>
              <a:t>benefit</a:t>
            </a:r>
            <a:r>
              <a:rPr lang="es-ES" sz="1600" dirty="0"/>
              <a:t> </a:t>
            </a:r>
            <a:r>
              <a:rPr lang="es-ES" sz="1600" dirty="0" err="1"/>
              <a:t>to</a:t>
            </a:r>
            <a:r>
              <a:rPr lang="es-ES" sz="1600" dirty="0"/>
              <a:t> </a:t>
            </a:r>
            <a:r>
              <a:rPr lang="es-ES" sz="1600" dirty="0" err="1"/>
              <a:t>make</a:t>
            </a:r>
            <a:r>
              <a:rPr lang="es-ES" sz="1600" dirty="0"/>
              <a:t> </a:t>
            </a:r>
            <a:r>
              <a:rPr lang="es-ES" sz="1600" dirty="0" err="1"/>
              <a:t>this</a:t>
            </a:r>
            <a:r>
              <a:rPr lang="es-ES" sz="1600" dirty="0"/>
              <a:t> </a:t>
            </a:r>
            <a:r>
              <a:rPr lang="es-ES" sz="1600" dirty="0" err="1"/>
              <a:t>offer</a:t>
            </a:r>
            <a:r>
              <a:rPr lang="es-ES" sz="1600" dirty="0"/>
              <a:t> </a:t>
            </a:r>
            <a:r>
              <a:rPr lang="es-ES" sz="1600" dirty="0" err="1"/>
              <a:t>to</a:t>
            </a:r>
            <a:r>
              <a:rPr lang="es-ES" sz="1600" dirty="0"/>
              <a:t> (</a:t>
            </a:r>
            <a:r>
              <a:rPr lang="es-ES" sz="1600" dirty="0" err="1"/>
              <a:t>higher</a:t>
            </a:r>
            <a:r>
              <a:rPr lang="es-ES" sz="1600" dirty="0"/>
              <a:t> </a:t>
            </a:r>
            <a:r>
              <a:rPr lang="es-ES" sz="1600" dirty="0" err="1"/>
              <a:t>valued</a:t>
            </a:r>
            <a:r>
              <a:rPr lang="es-ES" sz="1600" dirty="0"/>
              <a:t>) </a:t>
            </a:r>
            <a:r>
              <a:rPr lang="es-ES" sz="1600" dirty="0" err="1"/>
              <a:t>com</a:t>
            </a:r>
            <a:r>
              <a:rPr lang="es-ES" sz="1600" dirty="0"/>
              <a:t>- </a:t>
            </a:r>
            <a:r>
              <a:rPr lang="es-ES" sz="1600" dirty="0" err="1"/>
              <a:t>placent</a:t>
            </a:r>
            <a:r>
              <a:rPr lang="es-ES" sz="1600" dirty="0"/>
              <a:t> </a:t>
            </a:r>
            <a:r>
              <a:rPr lang="es-ES" sz="1600" dirty="0" err="1"/>
              <a:t>customers</a:t>
            </a:r>
            <a:r>
              <a:rPr lang="es-ES" sz="1600" dirty="0"/>
              <a:t>. </a:t>
            </a:r>
            <a:r>
              <a:rPr lang="es-ES" sz="1600" dirty="0" err="1"/>
              <a:t>Therefore</a:t>
            </a:r>
            <a:r>
              <a:rPr lang="es-ES" sz="1600" dirty="0"/>
              <a:t>, </a:t>
            </a:r>
            <a:r>
              <a:rPr lang="es-ES" sz="1600" dirty="0" err="1"/>
              <a:t>it</a:t>
            </a:r>
            <a:r>
              <a:rPr lang="es-ES" sz="1600" dirty="0"/>
              <a:t> </a:t>
            </a:r>
            <a:r>
              <a:rPr lang="es-ES" sz="1600" dirty="0" err="1"/>
              <a:t>is</a:t>
            </a:r>
            <a:r>
              <a:rPr lang="es-ES" sz="1600" dirty="0"/>
              <a:t> </a:t>
            </a:r>
            <a:r>
              <a:rPr lang="es-ES" sz="1600" dirty="0" err="1"/>
              <a:t>important</a:t>
            </a:r>
            <a:r>
              <a:rPr lang="es-ES" sz="1600" dirty="0"/>
              <a:t> </a:t>
            </a:r>
            <a:r>
              <a:rPr lang="es-ES" sz="1600" dirty="0" err="1"/>
              <a:t>to</a:t>
            </a:r>
            <a:r>
              <a:rPr lang="es-ES" sz="1600" dirty="0"/>
              <a:t> </a:t>
            </a:r>
            <a:r>
              <a:rPr lang="es-ES" sz="1600" dirty="0" err="1"/>
              <a:t>recognize</a:t>
            </a:r>
            <a:r>
              <a:rPr lang="es-ES" sz="1600" dirty="0"/>
              <a:t> </a:t>
            </a:r>
            <a:r>
              <a:rPr lang="es-ES" sz="1600" dirty="0" err="1"/>
              <a:t>the</a:t>
            </a:r>
            <a:r>
              <a:rPr lang="es-ES" sz="1600" dirty="0"/>
              <a:t> </a:t>
            </a:r>
            <a:r>
              <a:rPr lang="es-ES" sz="1600" dirty="0" err="1"/>
              <a:t>signs</a:t>
            </a:r>
            <a:r>
              <a:rPr lang="es-ES" sz="1600" dirty="0"/>
              <a:t> </a:t>
            </a:r>
            <a:r>
              <a:rPr lang="es-ES" sz="1600" dirty="0" err="1"/>
              <a:t>that</a:t>
            </a:r>
            <a:r>
              <a:rPr lang="es-ES" sz="1600" dirty="0"/>
              <a:t> a </a:t>
            </a:r>
            <a:r>
              <a:rPr lang="es-ES" sz="1600" dirty="0" err="1"/>
              <a:t>customer</a:t>
            </a:r>
            <a:r>
              <a:rPr lang="es-ES" sz="1600" dirty="0"/>
              <a:t> </a:t>
            </a:r>
            <a:r>
              <a:rPr lang="es-ES" sz="1600" dirty="0" err="1"/>
              <a:t>is</a:t>
            </a:r>
            <a:r>
              <a:rPr lang="es-ES" sz="1600" dirty="0"/>
              <a:t> </a:t>
            </a:r>
            <a:r>
              <a:rPr lang="es-ES" sz="1600" dirty="0" err="1"/>
              <a:t>ready</a:t>
            </a:r>
            <a:r>
              <a:rPr lang="es-ES" sz="1600" dirty="0"/>
              <a:t> </a:t>
            </a:r>
            <a:r>
              <a:rPr lang="es-ES" sz="1600" dirty="0" err="1"/>
              <a:t>to</a:t>
            </a:r>
            <a:r>
              <a:rPr lang="es-ES" sz="1600" dirty="0"/>
              <a:t> </a:t>
            </a:r>
            <a:r>
              <a:rPr lang="es-ES" sz="1600" dirty="0" err="1"/>
              <a:t>cease</a:t>
            </a:r>
            <a:r>
              <a:rPr lang="es-ES" sz="1600" dirty="0"/>
              <a:t> </a:t>
            </a:r>
            <a:r>
              <a:rPr lang="es-ES" sz="1600" dirty="0" err="1"/>
              <a:t>being</a:t>
            </a:r>
            <a:r>
              <a:rPr lang="es-ES" sz="1600" dirty="0"/>
              <a:t> a </a:t>
            </a:r>
            <a:r>
              <a:rPr lang="es-ES" sz="1600" dirty="0" err="1"/>
              <a:t>customer</a:t>
            </a:r>
            <a:r>
              <a:rPr lang="es-ES" sz="1600" dirty="0"/>
              <a:t>. </a:t>
            </a:r>
            <a:r>
              <a:rPr lang="es-ES" sz="1600" dirty="0" err="1"/>
              <a:t>This</a:t>
            </a:r>
            <a:r>
              <a:rPr lang="es-ES" sz="1600" dirty="0"/>
              <a:t> can be done </a:t>
            </a:r>
            <a:r>
              <a:rPr lang="es-ES" sz="1600" dirty="0" err="1"/>
              <a:t>by</a:t>
            </a:r>
            <a:r>
              <a:rPr lang="es-ES" sz="1600" dirty="0"/>
              <a:t> </a:t>
            </a:r>
            <a:r>
              <a:rPr lang="es-ES" sz="1600" dirty="0" err="1"/>
              <a:t>evaluating</a:t>
            </a:r>
            <a:r>
              <a:rPr lang="es-ES" sz="1600" dirty="0"/>
              <a:t> </a:t>
            </a:r>
            <a:r>
              <a:rPr lang="es-ES" sz="1600" dirty="0" err="1"/>
              <a:t>patterns</a:t>
            </a:r>
            <a:r>
              <a:rPr lang="es-ES" sz="1600" dirty="0"/>
              <a:t> of </a:t>
            </a:r>
            <a:r>
              <a:rPr lang="es-ES" sz="1600" dirty="0" err="1"/>
              <a:t>behavior</a:t>
            </a:r>
            <a:r>
              <a:rPr lang="es-ES" sz="1600" dirty="0"/>
              <a:t> </a:t>
            </a:r>
            <a:r>
              <a:rPr lang="es-ES" sz="1600" dirty="0" err="1"/>
              <a:t>before</a:t>
            </a:r>
            <a:r>
              <a:rPr lang="es-ES" sz="1600" dirty="0"/>
              <a:t> </a:t>
            </a:r>
            <a:r>
              <a:rPr lang="es-ES" sz="1600" dirty="0" err="1"/>
              <a:t>previous</a:t>
            </a:r>
            <a:r>
              <a:rPr lang="es-ES" sz="1600" dirty="0"/>
              <a:t> </a:t>
            </a:r>
            <a:r>
              <a:rPr lang="es-ES" sz="1600" dirty="0" err="1"/>
              <a:t>attritions</a:t>
            </a:r>
            <a:r>
              <a:rPr lang="es-ES" sz="1600" dirty="0"/>
              <a:t> (</a:t>
            </a:r>
            <a:r>
              <a:rPr lang="es-ES" sz="1600" dirty="0" err="1"/>
              <a:t>such</a:t>
            </a:r>
            <a:r>
              <a:rPr lang="es-ES" sz="1600" dirty="0"/>
              <a:t> as a </a:t>
            </a:r>
            <a:r>
              <a:rPr lang="es-ES" sz="1600" dirty="0" err="1"/>
              <a:t>history</a:t>
            </a:r>
            <a:r>
              <a:rPr lang="es-ES" sz="1600" dirty="0"/>
              <a:t> of </a:t>
            </a:r>
            <a:r>
              <a:rPr lang="es-ES" sz="1600" dirty="0" err="1"/>
              <a:t>customer</a:t>
            </a:r>
            <a:r>
              <a:rPr lang="es-ES" sz="1600" dirty="0"/>
              <a:t> </a:t>
            </a:r>
            <a:r>
              <a:rPr lang="es-ES" sz="1600" dirty="0" err="1"/>
              <a:t>service</a:t>
            </a:r>
            <a:r>
              <a:rPr lang="es-ES" sz="1600" dirty="0"/>
              <a:t> </a:t>
            </a:r>
            <a:r>
              <a:rPr lang="es-ES" sz="1600" dirty="0" err="1"/>
              <a:t>complaints</a:t>
            </a:r>
            <a:r>
              <a:rPr lang="es-ES" sz="1600" dirty="0"/>
              <a:t>) and </a:t>
            </a:r>
            <a:r>
              <a:rPr lang="es-ES" sz="1600" dirty="0" err="1"/>
              <a:t>then</a:t>
            </a:r>
            <a:r>
              <a:rPr lang="es-ES" sz="1600" dirty="0"/>
              <a:t> </a:t>
            </a:r>
            <a:r>
              <a:rPr lang="es-ES" sz="1600" dirty="0" err="1"/>
              <a:t>using</a:t>
            </a:r>
            <a:r>
              <a:rPr lang="es-ES" sz="1600" dirty="0"/>
              <a:t> </a:t>
            </a:r>
            <a:r>
              <a:rPr lang="es-ES" sz="1600" dirty="0" err="1"/>
              <a:t>those</a:t>
            </a:r>
            <a:r>
              <a:rPr lang="es-ES" sz="1600" dirty="0"/>
              <a:t> </a:t>
            </a:r>
            <a:r>
              <a:rPr lang="es-ES" sz="1600" dirty="0" err="1"/>
              <a:t>patterns</a:t>
            </a:r>
            <a:r>
              <a:rPr lang="es-ES" sz="1600" dirty="0"/>
              <a:t> </a:t>
            </a:r>
            <a:r>
              <a:rPr lang="es-ES" sz="1600" dirty="0" err="1"/>
              <a:t>for</a:t>
            </a:r>
            <a:r>
              <a:rPr lang="es-ES" sz="1600" dirty="0"/>
              <a:t> </a:t>
            </a:r>
            <a:r>
              <a:rPr lang="es-ES" sz="1600" dirty="0" err="1"/>
              <a:t>ongoing</a:t>
            </a:r>
            <a:r>
              <a:rPr lang="es-ES" sz="1600" dirty="0"/>
              <a:t> </a:t>
            </a:r>
            <a:r>
              <a:rPr lang="es-ES" sz="1600" dirty="0" err="1"/>
              <a:t>customer</a:t>
            </a:r>
            <a:r>
              <a:rPr lang="es-ES" sz="1600" dirty="0"/>
              <a:t> </a:t>
            </a:r>
            <a:r>
              <a:rPr lang="es-ES" sz="1600" dirty="0" err="1"/>
              <a:t>behavior</a:t>
            </a:r>
            <a:r>
              <a:rPr lang="es-ES" sz="1600" dirty="0"/>
              <a:t> </a:t>
            </a:r>
            <a:r>
              <a:rPr lang="es-ES" sz="1600" dirty="0" err="1"/>
              <a:t>analysis</a:t>
            </a:r>
            <a:r>
              <a:rPr lang="es-ES" sz="1600" dirty="0"/>
              <a:t>. </a:t>
            </a:r>
          </a:p>
          <a:p>
            <a:endParaRPr lang="es-ES" sz="1600" dirty="0"/>
          </a:p>
        </p:txBody>
      </p:sp>
      <p:sp>
        <p:nvSpPr>
          <p:cNvPr id="6" name="CuadroTexto 5"/>
          <p:cNvSpPr txBox="1"/>
          <p:nvPr/>
        </p:nvSpPr>
        <p:spPr>
          <a:xfrm>
            <a:off x="745959" y="3355827"/>
            <a:ext cx="5206026" cy="3354765"/>
          </a:xfrm>
          <a:prstGeom prst="rect">
            <a:avLst/>
          </a:prstGeom>
          <a:noFill/>
        </p:spPr>
        <p:txBody>
          <a:bodyPr wrap="square" rtlCol="0">
            <a:spAutoFit/>
          </a:bodyPr>
          <a:lstStyle/>
          <a:p>
            <a:r>
              <a:rPr lang="es-ES" sz="2000" b="1" dirty="0">
                <a:solidFill>
                  <a:srgbClr val="FF6600"/>
                </a:solidFill>
              </a:rPr>
              <a:t>Social Network </a:t>
            </a:r>
            <a:r>
              <a:rPr lang="es-ES" sz="2000" b="1" dirty="0" err="1">
                <a:solidFill>
                  <a:srgbClr val="FF6600"/>
                </a:solidFill>
              </a:rPr>
              <a:t>Analysis</a:t>
            </a:r>
            <a:r>
              <a:rPr lang="es-ES" sz="2000" b="1" dirty="0">
                <a:solidFill>
                  <a:srgbClr val="FF6600"/>
                </a:solidFill>
              </a:rPr>
              <a:t>.</a:t>
            </a:r>
          </a:p>
          <a:p>
            <a:r>
              <a:rPr lang="es-ES" sz="1600" dirty="0" err="1"/>
              <a:t>Sometimes</a:t>
            </a:r>
            <a:r>
              <a:rPr lang="es-ES" sz="1600" dirty="0"/>
              <a:t> </a:t>
            </a:r>
            <a:r>
              <a:rPr lang="es-ES" sz="1600" dirty="0" err="1"/>
              <a:t>it</a:t>
            </a:r>
            <a:r>
              <a:rPr lang="es-ES" sz="1600" dirty="0"/>
              <a:t> </a:t>
            </a:r>
            <a:r>
              <a:rPr lang="es-ES" sz="1600" dirty="0" err="1"/>
              <a:t>is</a:t>
            </a:r>
            <a:r>
              <a:rPr lang="es-ES" sz="1600" dirty="0"/>
              <a:t> </a:t>
            </a:r>
            <a:r>
              <a:rPr lang="es-ES" sz="1600" dirty="0" err="1"/>
              <a:t>important</a:t>
            </a:r>
            <a:r>
              <a:rPr lang="es-ES" sz="1600" dirty="0"/>
              <a:t> </a:t>
            </a:r>
            <a:r>
              <a:rPr lang="es-ES" sz="1600" dirty="0" err="1"/>
              <a:t>to</a:t>
            </a:r>
            <a:r>
              <a:rPr lang="es-ES" sz="1600" dirty="0"/>
              <a:t> </a:t>
            </a:r>
            <a:r>
              <a:rPr lang="es-ES" sz="1600" dirty="0" err="1"/>
              <a:t>identify</a:t>
            </a:r>
            <a:r>
              <a:rPr lang="es-ES" sz="1600" dirty="0"/>
              <a:t> </a:t>
            </a:r>
            <a:r>
              <a:rPr lang="es-ES" sz="1600" dirty="0" err="1"/>
              <a:t>rela</a:t>
            </a:r>
            <a:r>
              <a:rPr lang="es-ES" sz="1600" dirty="0"/>
              <a:t>- </a:t>
            </a:r>
            <a:r>
              <a:rPr lang="es-ES" sz="1600" dirty="0" err="1"/>
              <a:t>tionships</a:t>
            </a:r>
            <a:r>
              <a:rPr lang="es-ES" sz="1600" dirty="0"/>
              <a:t> </a:t>
            </a:r>
            <a:r>
              <a:rPr lang="es-ES" sz="1600" dirty="0" err="1"/>
              <a:t>between</a:t>
            </a:r>
            <a:r>
              <a:rPr lang="es-ES" sz="1600" dirty="0"/>
              <a:t> </a:t>
            </a:r>
            <a:r>
              <a:rPr lang="es-ES" sz="1600" dirty="0" err="1"/>
              <a:t>specific</a:t>
            </a:r>
            <a:r>
              <a:rPr lang="es-ES" sz="1600" dirty="0"/>
              <a:t> </a:t>
            </a:r>
            <a:r>
              <a:rPr lang="es-ES" sz="1600" dirty="0" err="1"/>
              <a:t>entities</a:t>
            </a:r>
            <a:r>
              <a:rPr lang="es-ES" sz="1600" dirty="0"/>
              <a:t> </a:t>
            </a:r>
            <a:r>
              <a:rPr lang="es-ES" sz="1600" dirty="0" err="1"/>
              <a:t>within</a:t>
            </a:r>
            <a:r>
              <a:rPr lang="es-ES" sz="1600" dirty="0"/>
              <a:t> a </a:t>
            </a:r>
            <a:r>
              <a:rPr lang="es-ES" sz="1600" dirty="0" err="1"/>
              <a:t>system</a:t>
            </a:r>
            <a:r>
              <a:rPr lang="es-ES" sz="1600" dirty="0"/>
              <a:t> and </a:t>
            </a:r>
            <a:r>
              <a:rPr lang="es-ES" sz="1600" dirty="0" err="1"/>
              <a:t>to</a:t>
            </a:r>
            <a:r>
              <a:rPr lang="es-ES" sz="1600" dirty="0"/>
              <a:t> </a:t>
            </a:r>
            <a:r>
              <a:rPr lang="es-ES" sz="1600" dirty="0" err="1"/>
              <a:t>analyze</a:t>
            </a:r>
            <a:r>
              <a:rPr lang="es-ES" sz="1600" dirty="0"/>
              <a:t> </a:t>
            </a:r>
            <a:r>
              <a:rPr lang="es-ES" sz="1600" dirty="0" err="1"/>
              <a:t>their</a:t>
            </a:r>
            <a:r>
              <a:rPr lang="es-ES" sz="1600" dirty="0"/>
              <a:t> </a:t>
            </a:r>
            <a:r>
              <a:rPr lang="es-ES" sz="1600" dirty="0" err="1"/>
              <a:t>behavior</a:t>
            </a:r>
            <a:r>
              <a:rPr lang="es-ES" sz="1600" dirty="0"/>
              <a:t> as a </a:t>
            </a:r>
            <a:r>
              <a:rPr lang="es-ES" sz="1600" dirty="0" err="1"/>
              <a:t>group</a:t>
            </a:r>
            <a:r>
              <a:rPr lang="es-ES" sz="1600" dirty="0"/>
              <a:t>. </a:t>
            </a:r>
            <a:r>
              <a:rPr lang="es-ES" sz="1600" dirty="0" err="1"/>
              <a:t>For</a:t>
            </a:r>
            <a:r>
              <a:rPr lang="es-ES" sz="1600" dirty="0"/>
              <a:t> </a:t>
            </a:r>
            <a:r>
              <a:rPr lang="es-ES" sz="1600" dirty="0" err="1"/>
              <a:t>example</a:t>
            </a:r>
            <a:r>
              <a:rPr lang="es-ES" sz="1600" dirty="0"/>
              <a:t>, a </a:t>
            </a:r>
            <a:r>
              <a:rPr lang="es-ES" sz="1600" dirty="0" err="1"/>
              <a:t>component</a:t>
            </a:r>
            <a:r>
              <a:rPr lang="es-ES" sz="1600" dirty="0"/>
              <a:t> of criminal </a:t>
            </a:r>
            <a:r>
              <a:rPr lang="es-ES" sz="1600" dirty="0" err="1"/>
              <a:t>intelligence</a:t>
            </a:r>
            <a:r>
              <a:rPr lang="es-ES" sz="1600" dirty="0"/>
              <a:t> </a:t>
            </a:r>
            <a:r>
              <a:rPr lang="es-ES" sz="1600" dirty="0" err="1"/>
              <a:t>is</a:t>
            </a:r>
            <a:r>
              <a:rPr lang="es-ES" sz="1600" dirty="0"/>
              <a:t> </a:t>
            </a:r>
            <a:r>
              <a:rPr lang="es-ES" sz="1600" dirty="0" err="1"/>
              <a:t>finding</a:t>
            </a:r>
            <a:r>
              <a:rPr lang="es-ES" sz="1600" dirty="0"/>
              <a:t> </a:t>
            </a:r>
            <a:r>
              <a:rPr lang="es-ES" sz="1600" dirty="0" err="1"/>
              <a:t>collections</a:t>
            </a:r>
            <a:r>
              <a:rPr lang="es-ES" sz="1600" dirty="0"/>
              <a:t> of </a:t>
            </a:r>
            <a:r>
              <a:rPr lang="es-ES" sz="1600" dirty="0" err="1"/>
              <a:t>individuals</a:t>
            </a:r>
            <a:r>
              <a:rPr lang="es-ES" sz="1600" dirty="0"/>
              <a:t> </a:t>
            </a:r>
            <a:r>
              <a:rPr lang="es-ES" sz="1600" dirty="0" err="1"/>
              <a:t>whose</a:t>
            </a:r>
            <a:r>
              <a:rPr lang="es-ES" sz="1600" dirty="0"/>
              <a:t> individual </a:t>
            </a:r>
            <a:r>
              <a:rPr lang="es-ES" sz="1600" dirty="0" err="1"/>
              <a:t>behavior</a:t>
            </a:r>
            <a:r>
              <a:rPr lang="es-ES" sz="1600" dirty="0"/>
              <a:t> </a:t>
            </a:r>
            <a:r>
              <a:rPr lang="es-ES" sz="1600" dirty="0" err="1"/>
              <a:t>may</a:t>
            </a:r>
            <a:r>
              <a:rPr lang="es-ES" sz="1600" dirty="0"/>
              <a:t> be </a:t>
            </a:r>
            <a:r>
              <a:rPr lang="es-ES" sz="1600" dirty="0" err="1"/>
              <a:t>nondescript</a:t>
            </a:r>
            <a:r>
              <a:rPr lang="es-ES" sz="1600" dirty="0"/>
              <a:t> </a:t>
            </a:r>
            <a:r>
              <a:rPr lang="es-ES" sz="1600" dirty="0" err="1"/>
              <a:t>yet</a:t>
            </a:r>
            <a:r>
              <a:rPr lang="es-ES" sz="1600" dirty="0"/>
              <a:t> </a:t>
            </a:r>
            <a:r>
              <a:rPr lang="es-ES" sz="1600" dirty="0" err="1"/>
              <a:t>who</a:t>
            </a:r>
            <a:r>
              <a:rPr lang="es-ES" sz="1600" dirty="0"/>
              <a:t> </a:t>
            </a:r>
            <a:r>
              <a:rPr lang="es-ES" sz="1600" dirty="0" err="1"/>
              <a:t>act</a:t>
            </a:r>
            <a:r>
              <a:rPr lang="es-ES" sz="1600" dirty="0"/>
              <a:t> </a:t>
            </a:r>
            <a:r>
              <a:rPr lang="es-ES" sz="1600" dirty="0" err="1"/>
              <a:t>suspiciously</a:t>
            </a:r>
            <a:r>
              <a:rPr lang="es-ES" sz="1600" dirty="0"/>
              <a:t> as a </a:t>
            </a:r>
            <a:r>
              <a:rPr lang="es-ES" sz="1600" dirty="0" err="1"/>
              <a:t>group</a:t>
            </a:r>
            <a:r>
              <a:rPr lang="es-ES" sz="1600" dirty="0"/>
              <a:t>. </a:t>
            </a:r>
            <a:r>
              <a:rPr lang="es-ES" sz="1600" dirty="0" err="1"/>
              <a:t>This</a:t>
            </a:r>
            <a:r>
              <a:rPr lang="es-ES" sz="1600" dirty="0"/>
              <a:t> </a:t>
            </a:r>
            <a:r>
              <a:rPr lang="es-ES" sz="1600" dirty="0" err="1"/>
              <a:t>kind</a:t>
            </a:r>
            <a:r>
              <a:rPr lang="es-ES" sz="1600" dirty="0"/>
              <a:t> of </a:t>
            </a:r>
            <a:r>
              <a:rPr lang="es-ES" sz="1600" dirty="0" err="1"/>
              <a:t>analytical</a:t>
            </a:r>
            <a:r>
              <a:rPr lang="es-ES" sz="1600" dirty="0"/>
              <a:t> </a:t>
            </a:r>
            <a:r>
              <a:rPr lang="es-ES" sz="1600" dirty="0" err="1"/>
              <a:t>processing</a:t>
            </a:r>
            <a:r>
              <a:rPr lang="es-ES" sz="1600" dirty="0"/>
              <a:t> </a:t>
            </a:r>
            <a:r>
              <a:rPr lang="es-ES" sz="1600" dirty="0" err="1"/>
              <a:t>is</a:t>
            </a:r>
            <a:r>
              <a:rPr lang="es-ES" sz="1600" dirty="0"/>
              <a:t> </a:t>
            </a:r>
            <a:r>
              <a:rPr lang="es-ES" sz="1600" dirty="0" err="1"/>
              <a:t>valuable</a:t>
            </a:r>
            <a:r>
              <a:rPr lang="es-ES" sz="1600" dirty="0"/>
              <a:t> </a:t>
            </a:r>
            <a:r>
              <a:rPr lang="es-ES" sz="1600" dirty="0" err="1"/>
              <a:t>to</a:t>
            </a:r>
            <a:r>
              <a:rPr lang="es-ES" sz="1600" dirty="0"/>
              <a:t> </a:t>
            </a:r>
            <a:r>
              <a:rPr lang="es-ES" sz="1600" dirty="0" err="1"/>
              <a:t>law</a:t>
            </a:r>
            <a:r>
              <a:rPr lang="es-ES" sz="1600" dirty="0"/>
              <a:t> </a:t>
            </a:r>
            <a:r>
              <a:rPr lang="es-ES" sz="1600" dirty="0" err="1"/>
              <a:t>enforcement</a:t>
            </a:r>
            <a:r>
              <a:rPr lang="es-ES" sz="1600" dirty="0"/>
              <a:t>, </a:t>
            </a:r>
            <a:r>
              <a:rPr lang="es-ES" sz="1600" dirty="0" err="1"/>
              <a:t>regulatory</a:t>
            </a:r>
            <a:r>
              <a:rPr lang="es-ES" sz="1600" dirty="0"/>
              <a:t> </a:t>
            </a:r>
            <a:r>
              <a:rPr lang="es-ES" sz="1600" dirty="0" err="1"/>
              <a:t>compliance</a:t>
            </a:r>
            <a:r>
              <a:rPr lang="es-ES" sz="1600" dirty="0"/>
              <a:t> (</a:t>
            </a:r>
            <a:r>
              <a:rPr lang="es-ES" sz="1600" dirty="0" err="1"/>
              <a:t>think</a:t>
            </a:r>
            <a:r>
              <a:rPr lang="es-ES" sz="1600" dirty="0"/>
              <a:t> of </a:t>
            </a:r>
            <a:r>
              <a:rPr lang="es-ES" sz="1600" dirty="0" err="1"/>
              <a:t>insider</a:t>
            </a:r>
            <a:r>
              <a:rPr lang="es-ES" sz="1600" dirty="0"/>
              <a:t> trading), marketing (</a:t>
            </a:r>
            <a:r>
              <a:rPr lang="es-ES" sz="1600" dirty="0" err="1"/>
              <a:t>consider</a:t>
            </a:r>
            <a:r>
              <a:rPr lang="es-ES" sz="1600" dirty="0"/>
              <a:t> viral marketing, </a:t>
            </a:r>
            <a:r>
              <a:rPr lang="es-ES" sz="1600" dirty="0" err="1"/>
              <a:t>which</a:t>
            </a:r>
            <a:r>
              <a:rPr lang="es-ES" sz="1600" dirty="0"/>
              <a:t> </a:t>
            </a:r>
            <a:r>
              <a:rPr lang="es-ES" sz="1600" dirty="0" err="1"/>
              <a:t>is</a:t>
            </a:r>
            <a:r>
              <a:rPr lang="es-ES" sz="1600" dirty="0"/>
              <a:t> a </a:t>
            </a:r>
            <a:r>
              <a:rPr lang="es-ES" sz="1600" dirty="0" err="1"/>
              <a:t>strategy</a:t>
            </a:r>
            <a:r>
              <a:rPr lang="es-ES" sz="1600" dirty="0"/>
              <a:t> </a:t>
            </a:r>
            <a:r>
              <a:rPr lang="es-ES" sz="1600" dirty="0" err="1"/>
              <a:t>that</a:t>
            </a:r>
            <a:r>
              <a:rPr lang="es-ES" sz="1600" dirty="0"/>
              <a:t> </a:t>
            </a:r>
            <a:r>
              <a:rPr lang="es-ES" sz="1600" dirty="0" err="1"/>
              <a:t>encourages</a:t>
            </a:r>
            <a:r>
              <a:rPr lang="es-ES" sz="1600" dirty="0"/>
              <a:t> </a:t>
            </a:r>
            <a:r>
              <a:rPr lang="es-ES" sz="1600" dirty="0" err="1"/>
              <a:t>individuals</a:t>
            </a:r>
            <a:r>
              <a:rPr lang="es-ES" sz="1600" dirty="0"/>
              <a:t> </a:t>
            </a:r>
            <a:r>
              <a:rPr lang="es-ES" sz="1600" dirty="0" err="1"/>
              <a:t>to</a:t>
            </a:r>
            <a:r>
              <a:rPr lang="es-ES" sz="1600" dirty="0"/>
              <a:t> </a:t>
            </a:r>
            <a:r>
              <a:rPr lang="es-ES" sz="1600" dirty="0" err="1"/>
              <a:t>pass</a:t>
            </a:r>
            <a:r>
              <a:rPr lang="es-ES" sz="1600" dirty="0"/>
              <a:t> </a:t>
            </a:r>
            <a:r>
              <a:rPr lang="es-ES" sz="1600" dirty="0" err="1"/>
              <a:t>your</a:t>
            </a:r>
            <a:r>
              <a:rPr lang="es-ES" sz="1600" dirty="0"/>
              <a:t> marketing </a:t>
            </a:r>
            <a:r>
              <a:rPr lang="es-ES" sz="1600" dirty="0" err="1"/>
              <a:t>message</a:t>
            </a:r>
            <a:r>
              <a:rPr lang="es-ES" sz="1600" dirty="0"/>
              <a:t> </a:t>
            </a:r>
            <a:r>
              <a:rPr lang="es-ES" sz="1600" dirty="0" err="1"/>
              <a:t>to</a:t>
            </a:r>
            <a:r>
              <a:rPr lang="es-ES" sz="1600" dirty="0"/>
              <a:t> </a:t>
            </a:r>
            <a:r>
              <a:rPr lang="es-ES" sz="1600" dirty="0" err="1"/>
              <a:t>all</a:t>
            </a:r>
            <a:r>
              <a:rPr lang="es-ES" sz="1600" dirty="0"/>
              <a:t> of </a:t>
            </a:r>
            <a:r>
              <a:rPr lang="es-ES" sz="1600" dirty="0" err="1"/>
              <a:t>their</a:t>
            </a:r>
            <a:r>
              <a:rPr lang="es-ES" sz="1600" dirty="0"/>
              <a:t> </a:t>
            </a:r>
            <a:r>
              <a:rPr lang="es-ES" sz="1600" dirty="0" err="1"/>
              <a:t>contacts</a:t>
            </a:r>
            <a:r>
              <a:rPr lang="es-ES" sz="1600" dirty="0"/>
              <a:t>), as </a:t>
            </a:r>
            <a:r>
              <a:rPr lang="es-ES" sz="1600" dirty="0" err="1"/>
              <a:t>well</a:t>
            </a:r>
            <a:r>
              <a:rPr lang="es-ES" sz="1600" dirty="0"/>
              <a:t> as sales </a:t>
            </a:r>
            <a:r>
              <a:rPr lang="es-ES" sz="1600" dirty="0" err="1"/>
              <a:t>optimization</a:t>
            </a:r>
            <a:r>
              <a:rPr lang="es-ES" sz="1600" dirty="0"/>
              <a:t> (</a:t>
            </a:r>
            <a:r>
              <a:rPr lang="es-ES" sz="1600" dirty="0" err="1"/>
              <a:t>by</a:t>
            </a:r>
            <a:r>
              <a:rPr lang="es-ES" sz="1600" dirty="0"/>
              <a:t> </a:t>
            </a:r>
            <a:r>
              <a:rPr lang="es-ES" sz="1600" dirty="0" err="1"/>
              <a:t>finding</a:t>
            </a:r>
            <a:r>
              <a:rPr lang="es-ES" sz="1600" dirty="0"/>
              <a:t> a </a:t>
            </a:r>
            <a:r>
              <a:rPr lang="es-ES" sz="1600" dirty="0" err="1"/>
              <a:t>contact</a:t>
            </a:r>
            <a:r>
              <a:rPr lang="es-ES" sz="1600" dirty="0"/>
              <a:t> </a:t>
            </a:r>
            <a:r>
              <a:rPr lang="es-ES" sz="1600" dirty="0" err="1"/>
              <a:t>path</a:t>
            </a:r>
            <a:r>
              <a:rPr lang="es-ES" sz="1600" dirty="0"/>
              <a:t> of </a:t>
            </a:r>
            <a:r>
              <a:rPr lang="es-ES" sz="1600" dirty="0" err="1"/>
              <a:t>people</a:t>
            </a:r>
            <a:r>
              <a:rPr lang="es-ES" sz="1600" dirty="0"/>
              <a:t> </a:t>
            </a:r>
            <a:r>
              <a:rPr lang="es-ES" sz="1600" dirty="0" err="1"/>
              <a:t>to</a:t>
            </a:r>
            <a:r>
              <a:rPr lang="es-ES" sz="1600" dirty="0"/>
              <a:t> </a:t>
            </a:r>
            <a:r>
              <a:rPr lang="es-ES" sz="1600" dirty="0" err="1"/>
              <a:t>find</a:t>
            </a:r>
            <a:r>
              <a:rPr lang="es-ES" sz="1600" dirty="0"/>
              <a:t> </a:t>
            </a:r>
            <a:r>
              <a:rPr lang="es-ES" sz="1600" dirty="0" err="1"/>
              <a:t>the</a:t>
            </a:r>
            <a:r>
              <a:rPr lang="es-ES" sz="1600" dirty="0"/>
              <a:t> </a:t>
            </a:r>
            <a:r>
              <a:rPr lang="es-ES" sz="1600" dirty="0" err="1"/>
              <a:t>right</a:t>
            </a:r>
            <a:r>
              <a:rPr lang="es-ES" sz="1600" dirty="0"/>
              <a:t> </a:t>
            </a:r>
            <a:r>
              <a:rPr lang="es-ES" sz="1600" dirty="0" err="1"/>
              <a:t>audience</a:t>
            </a:r>
            <a:r>
              <a:rPr lang="es-ES" sz="1600" dirty="0"/>
              <a:t>). </a:t>
            </a:r>
          </a:p>
        </p:txBody>
      </p:sp>
    </p:spTree>
    <p:extLst>
      <p:ext uri="{BB962C8B-B14F-4D97-AF65-F5344CB8AC3E}">
        <p14:creationId xmlns:p14="http://schemas.microsoft.com/office/powerpoint/2010/main" val="1549185946"/>
      </p:ext>
    </p:extLst>
  </p:cSld>
  <p:clrMapOvr>
    <a:masterClrMapping/>
  </p:clrMapOvr>
  <p:transition spd="slow"/>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rotWithShape="1">
          <a:blip r:embed="rId2">
            <a:extLst>
              <a:ext uri="{28A0092B-C50C-407E-A947-70E740481C1C}">
                <a14:useLocalDpi xmlns:a14="http://schemas.microsoft.com/office/drawing/2010/main" val="0"/>
              </a:ext>
            </a:extLst>
          </a:blip>
          <a:srcRect b="8405"/>
          <a:stretch/>
        </p:blipFill>
        <p:spPr>
          <a:xfrm>
            <a:off x="2929270" y="150648"/>
            <a:ext cx="6333459" cy="6556704"/>
          </a:xfrm>
          <a:prstGeom prst="rect">
            <a:avLst/>
          </a:prstGeom>
        </p:spPr>
      </p:pic>
    </p:spTree>
    <p:extLst>
      <p:ext uri="{BB962C8B-B14F-4D97-AF65-F5344CB8AC3E}">
        <p14:creationId xmlns:p14="http://schemas.microsoft.com/office/powerpoint/2010/main" val="4145021581"/>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descr="fondo-tecnologia-digital-alambre-malla-red_1017-27428">
            <a:extLst>
              <a:ext uri="{FF2B5EF4-FFF2-40B4-BE49-F238E27FC236}">
                <a16:creationId xmlns:a16="http://schemas.microsoft.com/office/drawing/2014/main" xmlns="" id="{C78F3500-D36E-440D-9372-2DED0BC22CAC}"/>
              </a:ext>
            </a:extLst>
          </p:cNvPr>
          <p:cNvPicPr>
            <a:picLocks noGrp="1" noChangeAspect="1"/>
          </p:cNvPicPr>
          <p:nvPr isPhoto="1"/>
        </p:nvPicPr>
        <p:blipFill>
          <a:blip r:embed="rId2">
            <a:lum/>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pic>
        <p:nvPicPr>
          <p:cNvPr id="5" name="Imagen 4" descr="Economia_cmyk-01">
            <a:extLst>
              <a:ext uri="{FF2B5EF4-FFF2-40B4-BE49-F238E27FC236}">
                <a16:creationId xmlns:a16="http://schemas.microsoft.com/office/drawing/2014/main" xmlns="" id="{DD1162F8-AD78-4D37-8B37-3817F1108B28}"/>
              </a:ext>
            </a:extLst>
          </p:cNvPr>
          <p:cNvPicPr>
            <a:picLocks noGrp="1" noChangeAspect="1"/>
          </p:cNvPicPr>
          <p:nvPr isPhoto="1"/>
        </p:nvPicPr>
        <p:blipFill>
          <a:blip r:embed="rId3">
            <a:lum/>
            <a:extLst>
              <a:ext uri="{28A0092B-C50C-407E-A947-70E740481C1C}">
                <a14:useLocalDpi xmlns:a14="http://schemas.microsoft.com/office/drawing/2010/main" val="0"/>
              </a:ext>
            </a:extLst>
          </a:blip>
          <a:stretch>
            <a:fillRect/>
          </a:stretch>
        </p:blipFill>
        <p:spPr>
          <a:xfrm>
            <a:off x="9252283" y="5548860"/>
            <a:ext cx="2855495" cy="1309140"/>
          </a:xfrm>
          <a:prstGeom prst="rect">
            <a:avLst/>
          </a:prstGeom>
        </p:spPr>
      </p:pic>
      <p:sp>
        <p:nvSpPr>
          <p:cNvPr id="6" name="Rectangle 8">
            <a:extLst>
              <a:ext uri="{FF2B5EF4-FFF2-40B4-BE49-F238E27FC236}">
                <a16:creationId xmlns:a16="http://schemas.microsoft.com/office/drawing/2014/main" xmlns="" id="{F4A644B3-5D0C-41BA-A06F-2528D42FA51D}"/>
              </a:ext>
            </a:extLst>
          </p:cNvPr>
          <p:cNvSpPr>
            <a:spLocks noGrp="1" noChangeArrowheads="1"/>
          </p:cNvSpPr>
          <p:nvPr>
            <p:ph type="ctrTitle"/>
          </p:nvPr>
        </p:nvSpPr>
        <p:spPr>
          <a:xfrm>
            <a:off x="4664743" y="1783849"/>
            <a:ext cx="7164388" cy="1470025"/>
          </a:xfrm>
        </p:spPr>
        <p:txBody>
          <a:bodyPr>
            <a:normAutofit/>
          </a:bodyPr>
          <a:lstStyle/>
          <a:p>
            <a:r>
              <a:rPr lang="es-ES" altLang="es-ES" dirty="0" err="1">
                <a:ea typeface="ＭＳ Ｐゴシック" panose="020B0600070205080204" pitchFamily="34" charset="-128"/>
              </a:rPr>
              <a:t>Thank</a:t>
            </a:r>
            <a:r>
              <a:rPr lang="es-ES" altLang="es-ES" dirty="0">
                <a:ea typeface="ＭＳ Ｐゴシック" panose="020B0600070205080204" pitchFamily="34" charset="-128"/>
              </a:rPr>
              <a:t> </a:t>
            </a:r>
            <a:r>
              <a:rPr lang="es-ES" altLang="es-ES" dirty="0" err="1">
                <a:ea typeface="ＭＳ Ｐゴシック" panose="020B0600070205080204" pitchFamily="34" charset="-128"/>
              </a:rPr>
              <a:t>You</a:t>
            </a:r>
            <a:endParaRPr lang="es-ES" altLang="es-ES" dirty="0">
              <a:ea typeface="ＭＳ Ｐゴシック" panose="020B0600070205080204" pitchFamily="34" charset="-128"/>
            </a:endParaRPr>
          </a:p>
        </p:txBody>
      </p:sp>
    </p:spTree>
    <p:extLst>
      <p:ext uri="{BB962C8B-B14F-4D97-AF65-F5344CB8AC3E}">
        <p14:creationId xmlns:p14="http://schemas.microsoft.com/office/powerpoint/2010/main" val="5042799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n-US" altLang="en-US" dirty="0"/>
              <a:t>How to adopt</a:t>
            </a:r>
            <a:endParaRPr lang="ca-ES" dirty="0"/>
          </a:p>
        </p:txBody>
      </p:sp>
      <p:sp>
        <p:nvSpPr>
          <p:cNvPr id="6" name="Marcador de contenido 5"/>
          <p:cNvSpPr>
            <a:spLocks noGrp="1"/>
          </p:cNvSpPr>
          <p:nvPr>
            <p:ph idx="1"/>
          </p:nvPr>
        </p:nvSpPr>
        <p:spPr/>
        <p:txBody>
          <a:bodyPr>
            <a:normAutofit fontScale="92500" lnSpcReduction="10000"/>
          </a:bodyPr>
          <a:lstStyle/>
          <a:p>
            <a:r>
              <a:rPr lang="en-US" dirty="0"/>
              <a:t>The emerging pattern of big data adoption focuses on generating a business value that can be quantizable</a:t>
            </a:r>
          </a:p>
          <a:p>
            <a:r>
              <a:rPr lang="en-US" dirty="0"/>
              <a:t>There are four main phases in the process of adoption and evolution of big data, along with a continuum: Educate, explore, interact and execute.</a:t>
            </a:r>
          </a:p>
          <a:p>
            <a:endParaRPr lang="en-US" dirty="0"/>
          </a:p>
          <a:p>
            <a:pPr lvl="1"/>
            <a:r>
              <a:rPr lang="en-US" b="1" dirty="0">
                <a:solidFill>
                  <a:srgbClr val="FF0000"/>
                </a:solidFill>
              </a:rPr>
              <a:t>Educate</a:t>
            </a:r>
            <a:r>
              <a:rPr lang="en-US" dirty="0"/>
              <a:t>: create a knowledge base. In the education phase, attention is focused on awareness and the development of knowledge. </a:t>
            </a:r>
          </a:p>
          <a:p>
            <a:pPr lvl="1"/>
            <a:r>
              <a:rPr lang="en-US" b="1" dirty="0">
                <a:solidFill>
                  <a:srgbClr val="FF0000"/>
                </a:solidFill>
              </a:rPr>
              <a:t>Explore</a:t>
            </a:r>
            <a:r>
              <a:rPr lang="en-US" dirty="0"/>
              <a:t>: define the business case and the road map. In this phase the focus is on developing the sheet of the company's route for the development of big data.</a:t>
            </a:r>
          </a:p>
          <a:p>
            <a:pPr lvl="1"/>
            <a:r>
              <a:rPr lang="en-US" b="1" dirty="0">
                <a:solidFill>
                  <a:srgbClr val="FF0000"/>
                </a:solidFill>
              </a:rPr>
              <a:t>Interact</a:t>
            </a:r>
            <a:r>
              <a:rPr lang="en-US" dirty="0"/>
              <a:t>: adopt big data. In the phase of the interaction the companies begin to check the business value of big data, as well as to carry out an assessment of their technologies and skills.</a:t>
            </a:r>
          </a:p>
          <a:p>
            <a:pPr lvl="1"/>
            <a:r>
              <a:rPr lang="en-US" b="1" dirty="0">
                <a:solidFill>
                  <a:srgbClr val="FF0000"/>
                </a:solidFill>
              </a:rPr>
              <a:t>Execute</a:t>
            </a:r>
            <a:r>
              <a:rPr lang="en-US" dirty="0"/>
              <a:t>: implement big data at scale. In the execution phase, the level of operability and implementation of the analytical and big data functions is greater within the company.</a:t>
            </a:r>
          </a:p>
        </p:txBody>
      </p:sp>
    </p:spTree>
    <p:extLst>
      <p:ext uri="{BB962C8B-B14F-4D97-AF65-F5344CB8AC3E}">
        <p14:creationId xmlns:p14="http://schemas.microsoft.com/office/powerpoint/2010/main" val="2946570798"/>
      </p:ext>
    </p:extLst>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n-US" altLang="en-US" dirty="0"/>
              <a:t>How to adopt: 4 phases.</a:t>
            </a:r>
            <a:endParaRPr lang="ca-ES" dirty="0"/>
          </a:p>
        </p:txBody>
      </p:sp>
      <p:graphicFrame>
        <p:nvGraphicFramePr>
          <p:cNvPr id="3" name="Diagrama 2">
            <a:extLst>
              <a:ext uri="{FF2B5EF4-FFF2-40B4-BE49-F238E27FC236}">
                <a16:creationId xmlns:a16="http://schemas.microsoft.com/office/drawing/2014/main" xmlns="" id="{CBAF429D-E16F-F24D-9151-C8709AB0E461}"/>
              </a:ext>
            </a:extLst>
          </p:cNvPr>
          <p:cNvGraphicFramePr/>
          <p:nvPr/>
        </p:nvGraphicFramePr>
        <p:xfrm>
          <a:off x="2135560" y="181365"/>
          <a:ext cx="8064896" cy="5119843"/>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CuadroTexto 3">
            <a:extLst>
              <a:ext uri="{FF2B5EF4-FFF2-40B4-BE49-F238E27FC236}">
                <a16:creationId xmlns:a16="http://schemas.microsoft.com/office/drawing/2014/main" xmlns="" id="{2431B3A5-E4D1-664C-A3D6-BD98E9A39746}"/>
              </a:ext>
            </a:extLst>
          </p:cNvPr>
          <p:cNvSpPr txBox="1"/>
          <p:nvPr/>
        </p:nvSpPr>
        <p:spPr>
          <a:xfrm>
            <a:off x="2135560" y="5733257"/>
            <a:ext cx="8136904" cy="461665"/>
          </a:xfrm>
          <a:prstGeom prst="rect">
            <a:avLst/>
          </a:prstGeom>
          <a:noFill/>
        </p:spPr>
        <p:txBody>
          <a:bodyPr wrap="square" rtlCol="0">
            <a:spAutoFit/>
          </a:bodyPr>
          <a:lstStyle/>
          <a:p>
            <a:r>
              <a:rPr lang="es-ES" sz="1200" dirty="0"/>
              <a:t>Total </a:t>
            </a:r>
            <a:r>
              <a:rPr lang="es-ES" sz="1200" dirty="0" err="1"/>
              <a:t>respondents</a:t>
            </a:r>
            <a:r>
              <a:rPr lang="es-ES" sz="1200" dirty="0"/>
              <a:t>: 1.061. </a:t>
            </a:r>
            <a:r>
              <a:rPr lang="es-ES" sz="1200" dirty="0" err="1"/>
              <a:t>Source</a:t>
            </a:r>
            <a:r>
              <a:rPr lang="es-ES" sz="1200" dirty="0"/>
              <a:t>: “</a:t>
            </a:r>
            <a:r>
              <a:rPr lang="es-ES" sz="1200" dirty="0" err="1"/>
              <a:t>Analytics</a:t>
            </a:r>
            <a:r>
              <a:rPr lang="es-ES" sz="1200" dirty="0"/>
              <a:t>: </a:t>
            </a:r>
            <a:r>
              <a:rPr lang="es-ES" sz="1200" dirty="0" err="1"/>
              <a:t>the</a:t>
            </a:r>
            <a:r>
              <a:rPr lang="es-ES" sz="1200" dirty="0"/>
              <a:t> use of </a:t>
            </a:r>
            <a:r>
              <a:rPr lang="es-ES" sz="1200" dirty="0" err="1"/>
              <a:t>big</a:t>
            </a:r>
            <a:r>
              <a:rPr lang="es-ES" sz="1200" dirty="0"/>
              <a:t> data in </a:t>
            </a:r>
            <a:r>
              <a:rPr lang="es-ES" sz="1200" dirty="0" err="1"/>
              <a:t>the</a:t>
            </a:r>
            <a:r>
              <a:rPr lang="es-ES" sz="1200" dirty="0"/>
              <a:t> real </a:t>
            </a:r>
            <a:r>
              <a:rPr lang="es-ES" sz="1200" dirty="0" err="1"/>
              <a:t>world</a:t>
            </a:r>
            <a:r>
              <a:rPr lang="es-ES" sz="1200" dirty="0"/>
              <a:t>. </a:t>
            </a:r>
            <a:r>
              <a:rPr lang="es-ES" sz="1200" dirty="0" err="1"/>
              <a:t>How</a:t>
            </a:r>
            <a:r>
              <a:rPr lang="es-ES" sz="1200" dirty="0"/>
              <a:t> </a:t>
            </a:r>
            <a:r>
              <a:rPr lang="es-ES" sz="1200" dirty="0" err="1"/>
              <a:t>the</a:t>
            </a:r>
            <a:r>
              <a:rPr lang="es-ES" sz="1200" dirty="0"/>
              <a:t> </a:t>
            </a:r>
            <a:r>
              <a:rPr lang="es-ES" sz="1200" dirty="0" err="1"/>
              <a:t>most</a:t>
            </a:r>
            <a:r>
              <a:rPr lang="es-ES" sz="1200" dirty="0"/>
              <a:t> </a:t>
            </a:r>
            <a:r>
              <a:rPr lang="es-ES" sz="1200" dirty="0" err="1"/>
              <a:t>innovative</a:t>
            </a:r>
            <a:r>
              <a:rPr lang="es-ES" sz="1200" dirty="0"/>
              <a:t> </a:t>
            </a:r>
            <a:r>
              <a:rPr lang="es-ES" sz="1200" dirty="0" err="1"/>
              <a:t>companies</a:t>
            </a:r>
            <a:r>
              <a:rPr lang="es-ES" sz="1200" dirty="0"/>
              <a:t> </a:t>
            </a:r>
            <a:r>
              <a:rPr lang="es-ES" sz="1200" dirty="0" err="1"/>
              <a:t>extract</a:t>
            </a:r>
            <a:r>
              <a:rPr lang="es-ES" sz="1200" dirty="0"/>
              <a:t> </a:t>
            </a:r>
            <a:r>
              <a:rPr lang="es-ES" sz="1200" dirty="0" err="1"/>
              <a:t>uncertain</a:t>
            </a:r>
            <a:r>
              <a:rPr lang="es-ES" sz="1200" dirty="0"/>
              <a:t> data </a:t>
            </a:r>
            <a:r>
              <a:rPr lang="es-ES" sz="1200" dirty="0" err="1"/>
              <a:t>value</a:t>
            </a:r>
            <a:r>
              <a:rPr lang="es-ES" sz="1200" dirty="0"/>
              <a:t>”. IBM </a:t>
            </a:r>
            <a:r>
              <a:rPr lang="es-ES" sz="1200" dirty="0" err="1"/>
              <a:t>Institute</a:t>
            </a:r>
            <a:r>
              <a:rPr lang="es-ES" sz="1200" dirty="0"/>
              <a:t> </a:t>
            </a:r>
            <a:r>
              <a:rPr lang="es-ES" sz="1200" dirty="0" err="1"/>
              <a:t>for</a:t>
            </a:r>
            <a:r>
              <a:rPr lang="es-ES" sz="1200" dirty="0"/>
              <a:t> Business </a:t>
            </a:r>
            <a:r>
              <a:rPr lang="es-ES" sz="1200" dirty="0" err="1"/>
              <a:t>Value</a:t>
            </a:r>
            <a:r>
              <a:rPr lang="es-ES" sz="1200" dirty="0"/>
              <a:t> </a:t>
            </a:r>
          </a:p>
        </p:txBody>
      </p:sp>
    </p:spTree>
    <p:extLst>
      <p:ext uri="{BB962C8B-B14F-4D97-AF65-F5344CB8AC3E}">
        <p14:creationId xmlns:p14="http://schemas.microsoft.com/office/powerpoint/2010/main" val="1256456120"/>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n-US" altLang="en-US" dirty="0"/>
              <a:t>How to adopt. Empowerment of Big Data</a:t>
            </a:r>
            <a:endParaRPr lang="ca-ES" dirty="0"/>
          </a:p>
        </p:txBody>
      </p:sp>
      <p:grpSp>
        <p:nvGrpSpPr>
          <p:cNvPr id="12" name="Grupo 11">
            <a:extLst>
              <a:ext uri="{FF2B5EF4-FFF2-40B4-BE49-F238E27FC236}">
                <a16:creationId xmlns:a16="http://schemas.microsoft.com/office/drawing/2014/main" xmlns="" id="{9FCAFD6E-D1A3-6F4C-8715-F1269E6C7879}"/>
              </a:ext>
            </a:extLst>
          </p:cNvPr>
          <p:cNvGrpSpPr/>
          <p:nvPr/>
        </p:nvGrpSpPr>
        <p:grpSpPr>
          <a:xfrm>
            <a:off x="3071664" y="1"/>
            <a:ext cx="6096000" cy="5110825"/>
            <a:chOff x="1524000" y="-531440"/>
            <a:chExt cx="6096000" cy="5110825"/>
          </a:xfrm>
        </p:grpSpPr>
        <p:graphicFrame>
          <p:nvGraphicFramePr>
            <p:cNvPr id="2" name="Diagrama 1">
              <a:extLst>
                <a:ext uri="{FF2B5EF4-FFF2-40B4-BE49-F238E27FC236}">
                  <a16:creationId xmlns:a16="http://schemas.microsoft.com/office/drawing/2014/main" xmlns="" id="{E8FA6ED6-A8C2-804A-A18F-6403CBE7AE20}"/>
                </a:ext>
              </a:extLst>
            </p:cNvPr>
            <p:cNvGraphicFramePr/>
            <p:nvPr/>
          </p:nvGraphicFramePr>
          <p:xfrm>
            <a:off x="1524000" y="-53144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CuadroTexto 6">
              <a:extLst>
                <a:ext uri="{FF2B5EF4-FFF2-40B4-BE49-F238E27FC236}">
                  <a16:creationId xmlns:a16="http://schemas.microsoft.com/office/drawing/2014/main" xmlns="" id="{564D053D-8640-4840-9BB9-CD18E085B5CA}"/>
                </a:ext>
              </a:extLst>
            </p:cNvPr>
            <p:cNvSpPr txBox="1"/>
            <p:nvPr/>
          </p:nvSpPr>
          <p:spPr>
            <a:xfrm>
              <a:off x="1524000" y="2204864"/>
              <a:ext cx="2111896"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a:t>No Excecutive</a:t>
              </a:r>
            </a:p>
            <a:p>
              <a:pPr algn="ctr"/>
              <a:endParaRPr lang="en-US"/>
            </a:p>
          </p:txBody>
        </p:sp>
        <p:sp>
          <p:nvSpPr>
            <p:cNvPr id="8" name="CuadroTexto 7">
              <a:extLst>
                <a:ext uri="{FF2B5EF4-FFF2-40B4-BE49-F238E27FC236}">
                  <a16:creationId xmlns:a16="http://schemas.microsoft.com/office/drawing/2014/main" xmlns="" id="{4FF2D6E9-BBC8-BC41-AC71-86E190AE542C}"/>
                </a:ext>
              </a:extLst>
            </p:cNvPr>
            <p:cNvSpPr txBox="1"/>
            <p:nvPr/>
          </p:nvSpPr>
          <p:spPr>
            <a:xfrm>
              <a:off x="2051720" y="3068960"/>
              <a:ext cx="3456384"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a:t>CIO</a:t>
              </a:r>
            </a:p>
            <a:p>
              <a:pPr algn="ctr"/>
              <a:endParaRPr lang="en-US"/>
            </a:p>
          </p:txBody>
        </p:sp>
        <p:sp>
          <p:nvSpPr>
            <p:cNvPr id="9" name="CuadroTexto 8">
              <a:extLst>
                <a:ext uri="{FF2B5EF4-FFF2-40B4-BE49-F238E27FC236}">
                  <a16:creationId xmlns:a16="http://schemas.microsoft.com/office/drawing/2014/main" xmlns="" id="{46E2C3B6-5B18-5C4F-816C-3A5D407015CC}"/>
                </a:ext>
              </a:extLst>
            </p:cNvPr>
            <p:cNvSpPr txBox="1"/>
            <p:nvPr/>
          </p:nvSpPr>
          <p:spPr>
            <a:xfrm>
              <a:off x="5220072" y="2204864"/>
              <a:ext cx="2399928"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a:t>Senior executive of specific function</a:t>
              </a:r>
            </a:p>
          </p:txBody>
        </p:sp>
        <p:sp>
          <p:nvSpPr>
            <p:cNvPr id="10" name="CuadroTexto 9">
              <a:extLst>
                <a:ext uri="{FF2B5EF4-FFF2-40B4-BE49-F238E27FC236}">
                  <a16:creationId xmlns:a16="http://schemas.microsoft.com/office/drawing/2014/main" xmlns="" id="{F47FB01E-C4FF-4248-A809-AA43D3F60C6D}"/>
                </a:ext>
              </a:extLst>
            </p:cNvPr>
            <p:cNvSpPr txBox="1"/>
            <p:nvPr/>
          </p:nvSpPr>
          <p:spPr>
            <a:xfrm>
              <a:off x="6516216" y="3068959"/>
              <a:ext cx="1103784"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a:t>CEO</a:t>
              </a:r>
            </a:p>
            <a:p>
              <a:pPr algn="ctr"/>
              <a:endParaRPr lang="en-US"/>
            </a:p>
          </p:txBody>
        </p:sp>
        <p:sp>
          <p:nvSpPr>
            <p:cNvPr id="11" name="CuadroTexto 10">
              <a:extLst>
                <a:ext uri="{FF2B5EF4-FFF2-40B4-BE49-F238E27FC236}">
                  <a16:creationId xmlns:a16="http://schemas.microsoft.com/office/drawing/2014/main" xmlns="" id="{653F9BF9-15C4-6849-A7B8-92926294C1FB}"/>
                </a:ext>
              </a:extLst>
            </p:cNvPr>
            <p:cNvSpPr txBox="1"/>
            <p:nvPr/>
          </p:nvSpPr>
          <p:spPr>
            <a:xfrm>
              <a:off x="3811179" y="3933054"/>
              <a:ext cx="1696925"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a:t>Group of executives</a:t>
              </a:r>
            </a:p>
          </p:txBody>
        </p:sp>
      </p:grpSp>
    </p:spTree>
    <p:extLst>
      <p:ext uri="{BB962C8B-B14F-4D97-AF65-F5344CB8AC3E}">
        <p14:creationId xmlns:p14="http://schemas.microsoft.com/office/powerpoint/2010/main" val="2990321932"/>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n-US" altLang="en-US" dirty="0"/>
              <a:t>How to adopt. Data availability</a:t>
            </a:r>
            <a:endParaRPr lang="ca-ES" dirty="0"/>
          </a:p>
        </p:txBody>
      </p:sp>
      <p:graphicFrame>
        <p:nvGraphicFramePr>
          <p:cNvPr id="2" name="Diagrama 1">
            <a:extLst>
              <a:ext uri="{FF2B5EF4-FFF2-40B4-BE49-F238E27FC236}">
                <a16:creationId xmlns:a16="http://schemas.microsoft.com/office/drawing/2014/main" xmlns="" id="{E8FA6ED6-A8C2-804A-A18F-6403CBE7AE20}"/>
              </a:ext>
            </a:extLst>
          </p:cNvPr>
          <p:cNvGraphicFramePr/>
          <p:nvPr/>
        </p:nvGraphicFramePr>
        <p:xfrm>
          <a:off x="3071664" y="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CuadroTexto 6">
            <a:extLst>
              <a:ext uri="{FF2B5EF4-FFF2-40B4-BE49-F238E27FC236}">
                <a16:creationId xmlns:a16="http://schemas.microsoft.com/office/drawing/2014/main" xmlns="" id="{564D053D-8640-4840-9BB9-CD18E085B5CA}"/>
              </a:ext>
            </a:extLst>
          </p:cNvPr>
          <p:cNvSpPr txBox="1"/>
          <p:nvPr/>
        </p:nvSpPr>
        <p:spPr>
          <a:xfrm>
            <a:off x="3359696" y="2736305"/>
            <a:ext cx="1823864"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t>In one week</a:t>
            </a:r>
          </a:p>
          <a:p>
            <a:pPr algn="ctr"/>
            <a:endParaRPr lang="en-US" dirty="0"/>
          </a:p>
        </p:txBody>
      </p:sp>
      <p:sp>
        <p:nvSpPr>
          <p:cNvPr id="8" name="CuadroTexto 7">
            <a:extLst>
              <a:ext uri="{FF2B5EF4-FFF2-40B4-BE49-F238E27FC236}">
                <a16:creationId xmlns:a16="http://schemas.microsoft.com/office/drawing/2014/main" xmlns="" id="{4FF2D6E9-BBC8-BC41-AC71-86E190AE542C}"/>
              </a:ext>
            </a:extLst>
          </p:cNvPr>
          <p:cNvSpPr txBox="1"/>
          <p:nvPr/>
        </p:nvSpPr>
        <p:spPr>
          <a:xfrm>
            <a:off x="3359696" y="3600401"/>
            <a:ext cx="3696072"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t>In 24 hours</a:t>
            </a:r>
          </a:p>
          <a:p>
            <a:pPr algn="ctr"/>
            <a:endParaRPr lang="en-US" dirty="0"/>
          </a:p>
        </p:txBody>
      </p:sp>
      <p:sp>
        <p:nvSpPr>
          <p:cNvPr id="10" name="CuadroTexto 9">
            <a:extLst>
              <a:ext uri="{FF2B5EF4-FFF2-40B4-BE49-F238E27FC236}">
                <a16:creationId xmlns:a16="http://schemas.microsoft.com/office/drawing/2014/main" xmlns="" id="{F47FB01E-C4FF-4248-A809-AA43D3F60C6D}"/>
              </a:ext>
            </a:extLst>
          </p:cNvPr>
          <p:cNvSpPr txBox="1"/>
          <p:nvPr/>
        </p:nvSpPr>
        <p:spPr>
          <a:xfrm>
            <a:off x="7055768" y="5326591"/>
            <a:ext cx="2088232"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t>as real-time flow</a:t>
            </a:r>
          </a:p>
          <a:p>
            <a:pPr algn="ctr"/>
            <a:endParaRPr lang="en-US" dirty="0"/>
          </a:p>
        </p:txBody>
      </p:sp>
      <p:sp>
        <p:nvSpPr>
          <p:cNvPr id="11" name="CuadroTexto 10">
            <a:extLst>
              <a:ext uri="{FF2B5EF4-FFF2-40B4-BE49-F238E27FC236}">
                <a16:creationId xmlns:a16="http://schemas.microsoft.com/office/drawing/2014/main" xmlns="" id="{653F9BF9-15C4-6849-A7B8-92926294C1FB}"/>
              </a:ext>
            </a:extLst>
          </p:cNvPr>
          <p:cNvSpPr txBox="1"/>
          <p:nvPr/>
        </p:nvSpPr>
        <p:spPr>
          <a:xfrm>
            <a:off x="5358844" y="4464497"/>
            <a:ext cx="3257437"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t>The same working day</a:t>
            </a:r>
          </a:p>
          <a:p>
            <a:pPr algn="ctr"/>
            <a:endParaRPr lang="en-US" dirty="0"/>
          </a:p>
        </p:txBody>
      </p:sp>
    </p:spTree>
    <p:extLst>
      <p:ext uri="{BB962C8B-B14F-4D97-AF65-F5344CB8AC3E}">
        <p14:creationId xmlns:p14="http://schemas.microsoft.com/office/powerpoint/2010/main" val="694426097"/>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n-US" altLang="en-US" dirty="0"/>
              <a:t>How to adopt. Main obstacles</a:t>
            </a:r>
            <a:endParaRPr lang="ca-ES" dirty="0"/>
          </a:p>
        </p:txBody>
      </p:sp>
      <p:graphicFrame>
        <p:nvGraphicFramePr>
          <p:cNvPr id="2" name="Diagrama 1">
            <a:extLst>
              <a:ext uri="{FF2B5EF4-FFF2-40B4-BE49-F238E27FC236}">
                <a16:creationId xmlns:a16="http://schemas.microsoft.com/office/drawing/2014/main" xmlns="" id="{E8FA6ED6-A8C2-804A-A18F-6403CBE7AE20}"/>
              </a:ext>
            </a:extLst>
          </p:cNvPr>
          <p:cNvGraphicFramePr/>
          <p:nvPr/>
        </p:nvGraphicFramePr>
        <p:xfrm>
          <a:off x="3071664" y="0"/>
          <a:ext cx="6096000" cy="4064000"/>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CuadroTexto 6">
            <a:extLst>
              <a:ext uri="{FF2B5EF4-FFF2-40B4-BE49-F238E27FC236}">
                <a16:creationId xmlns:a16="http://schemas.microsoft.com/office/drawing/2014/main" xmlns="" id="{564D053D-8640-4840-9BB9-CD18E085B5CA}"/>
              </a:ext>
            </a:extLst>
          </p:cNvPr>
          <p:cNvSpPr txBox="1"/>
          <p:nvPr/>
        </p:nvSpPr>
        <p:spPr>
          <a:xfrm>
            <a:off x="4007768" y="2736305"/>
            <a:ext cx="4896544"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t>Articulate an attractive business case</a:t>
            </a:r>
          </a:p>
          <a:p>
            <a:pPr algn="ctr"/>
            <a:endParaRPr lang="en-US" dirty="0"/>
          </a:p>
        </p:txBody>
      </p:sp>
      <p:sp>
        <p:nvSpPr>
          <p:cNvPr id="8" name="CuadroTexto 7">
            <a:extLst>
              <a:ext uri="{FF2B5EF4-FFF2-40B4-BE49-F238E27FC236}">
                <a16:creationId xmlns:a16="http://schemas.microsoft.com/office/drawing/2014/main" xmlns="" id="{4FF2D6E9-BBC8-BC41-AC71-86E190AE542C}"/>
              </a:ext>
            </a:extLst>
          </p:cNvPr>
          <p:cNvSpPr txBox="1"/>
          <p:nvPr/>
        </p:nvSpPr>
        <p:spPr>
          <a:xfrm>
            <a:off x="3359696" y="3600401"/>
            <a:ext cx="2160240"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t>Understand how to use big data</a:t>
            </a:r>
          </a:p>
        </p:txBody>
      </p:sp>
      <p:sp>
        <p:nvSpPr>
          <p:cNvPr id="10" name="CuadroTexto 9">
            <a:extLst>
              <a:ext uri="{FF2B5EF4-FFF2-40B4-BE49-F238E27FC236}">
                <a16:creationId xmlns:a16="http://schemas.microsoft.com/office/drawing/2014/main" xmlns="" id="{F47FB01E-C4FF-4248-A809-AA43D3F60C6D}"/>
              </a:ext>
            </a:extLst>
          </p:cNvPr>
          <p:cNvSpPr txBox="1"/>
          <p:nvPr/>
        </p:nvSpPr>
        <p:spPr>
          <a:xfrm>
            <a:off x="6672064" y="5326591"/>
            <a:ext cx="2471936"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t>Technical skills</a:t>
            </a:r>
          </a:p>
          <a:p>
            <a:pPr algn="ctr"/>
            <a:endParaRPr lang="en-US" dirty="0"/>
          </a:p>
        </p:txBody>
      </p:sp>
      <p:sp>
        <p:nvSpPr>
          <p:cNvPr id="11" name="CuadroTexto 10">
            <a:extLst>
              <a:ext uri="{FF2B5EF4-FFF2-40B4-BE49-F238E27FC236}">
                <a16:creationId xmlns:a16="http://schemas.microsoft.com/office/drawing/2014/main" xmlns="" id="{653F9BF9-15C4-6849-A7B8-92926294C1FB}"/>
              </a:ext>
            </a:extLst>
          </p:cNvPr>
          <p:cNvSpPr txBox="1"/>
          <p:nvPr/>
        </p:nvSpPr>
        <p:spPr>
          <a:xfrm>
            <a:off x="3863753" y="4464497"/>
            <a:ext cx="2952328"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t>Management and support attention</a:t>
            </a:r>
          </a:p>
        </p:txBody>
      </p:sp>
      <p:sp>
        <p:nvSpPr>
          <p:cNvPr id="9" name="CuadroTexto 8">
            <a:extLst>
              <a:ext uri="{FF2B5EF4-FFF2-40B4-BE49-F238E27FC236}">
                <a16:creationId xmlns:a16="http://schemas.microsoft.com/office/drawing/2014/main" xmlns="" id="{FD2500F8-363B-9748-828F-DFF34E3D0D47}"/>
              </a:ext>
            </a:extLst>
          </p:cNvPr>
          <p:cNvSpPr txBox="1"/>
          <p:nvPr/>
        </p:nvSpPr>
        <p:spPr>
          <a:xfrm>
            <a:off x="7320136" y="3598399"/>
            <a:ext cx="1835696"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t>Data Quality</a:t>
            </a:r>
          </a:p>
          <a:p>
            <a:pPr algn="ctr"/>
            <a:endParaRPr lang="en-US" dirty="0"/>
          </a:p>
        </p:txBody>
      </p:sp>
      <p:sp>
        <p:nvSpPr>
          <p:cNvPr id="12" name="CuadroTexto 11">
            <a:extLst>
              <a:ext uri="{FF2B5EF4-FFF2-40B4-BE49-F238E27FC236}">
                <a16:creationId xmlns:a16="http://schemas.microsoft.com/office/drawing/2014/main" xmlns="" id="{8EFD240E-98D3-5048-8956-C0157B7697CC}"/>
              </a:ext>
            </a:extLst>
          </p:cNvPr>
          <p:cNvSpPr txBox="1"/>
          <p:nvPr/>
        </p:nvSpPr>
        <p:spPr>
          <a:xfrm>
            <a:off x="7104112" y="4460493"/>
            <a:ext cx="2051720" cy="646331"/>
          </a:xfrm>
          <a:prstGeom prst="rect">
            <a:avLst/>
          </a:prstGeom>
          <a:ln>
            <a:solidFill>
              <a:schemeClr val="tx2"/>
            </a:solidFill>
          </a:ln>
        </p:spPr>
        <p:style>
          <a:lnRef idx="2">
            <a:schemeClr val="accent5"/>
          </a:lnRef>
          <a:fillRef idx="1">
            <a:schemeClr val="lt1"/>
          </a:fillRef>
          <a:effectRef idx="0">
            <a:schemeClr val="accent5"/>
          </a:effectRef>
          <a:fontRef idx="minor">
            <a:schemeClr val="dk1"/>
          </a:fontRef>
        </p:style>
        <p:txBody>
          <a:bodyPr wrap="square" rtlCol="0">
            <a:spAutoFit/>
          </a:bodyPr>
          <a:lstStyle/>
          <a:p>
            <a:pPr algn="ctr"/>
            <a:r>
              <a:rPr lang="en-US" dirty="0"/>
              <a:t>Analytical skills</a:t>
            </a:r>
          </a:p>
          <a:p>
            <a:pPr algn="ctr"/>
            <a:endParaRPr lang="en-US" dirty="0"/>
          </a:p>
        </p:txBody>
      </p:sp>
    </p:spTree>
    <p:extLst>
      <p:ext uri="{BB962C8B-B14F-4D97-AF65-F5344CB8AC3E}">
        <p14:creationId xmlns:p14="http://schemas.microsoft.com/office/powerpoint/2010/main" val="3695021013"/>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n-US" altLang="en-US" dirty="0"/>
              <a:t>How to adopt. Recommendations</a:t>
            </a:r>
            <a:endParaRPr lang="ca-ES" dirty="0"/>
          </a:p>
        </p:txBody>
      </p:sp>
      <p:sp>
        <p:nvSpPr>
          <p:cNvPr id="6" name="CuadroTexto 5">
            <a:extLst>
              <a:ext uri="{FF2B5EF4-FFF2-40B4-BE49-F238E27FC236}">
                <a16:creationId xmlns:a16="http://schemas.microsoft.com/office/drawing/2014/main" xmlns="" id="{DBFB3549-C2E6-1B44-A84E-BF5A079F26BA}"/>
              </a:ext>
            </a:extLst>
          </p:cNvPr>
          <p:cNvSpPr txBox="1"/>
          <p:nvPr/>
        </p:nvSpPr>
        <p:spPr>
          <a:xfrm>
            <a:off x="1676402" y="1138456"/>
            <a:ext cx="4267199" cy="2369880"/>
          </a:xfrm>
          <a:prstGeom prst="rect">
            <a:avLst/>
          </a:prstGeom>
          <a:noFill/>
        </p:spPr>
        <p:txBody>
          <a:bodyPr wrap="square" rtlCol="0">
            <a:spAutoFit/>
          </a:bodyPr>
          <a:lstStyle/>
          <a:p>
            <a:pPr algn="ctr"/>
            <a:r>
              <a:rPr lang="es-ES" b="1" dirty="0">
                <a:solidFill>
                  <a:srgbClr val="FF0000"/>
                </a:solidFill>
              </a:rPr>
              <a:t>Devote </a:t>
            </a:r>
            <a:r>
              <a:rPr lang="es-ES" b="1" dirty="0" err="1">
                <a:solidFill>
                  <a:srgbClr val="FF0000"/>
                </a:solidFill>
              </a:rPr>
              <a:t>initial</a:t>
            </a:r>
            <a:r>
              <a:rPr lang="es-ES" b="1" dirty="0">
                <a:solidFill>
                  <a:srgbClr val="FF0000"/>
                </a:solidFill>
              </a:rPr>
              <a:t> </a:t>
            </a:r>
            <a:r>
              <a:rPr lang="es-ES" b="1" dirty="0" err="1">
                <a:solidFill>
                  <a:srgbClr val="FF0000"/>
                </a:solidFill>
              </a:rPr>
              <a:t>efforts</a:t>
            </a:r>
            <a:r>
              <a:rPr lang="es-ES" b="1" dirty="0">
                <a:solidFill>
                  <a:srgbClr val="FF0000"/>
                </a:solidFill>
              </a:rPr>
              <a:t> to </a:t>
            </a:r>
            <a:r>
              <a:rPr lang="es-ES" b="1" dirty="0" err="1">
                <a:solidFill>
                  <a:srgbClr val="FF0000"/>
                </a:solidFill>
              </a:rPr>
              <a:t>customer-focused</a:t>
            </a:r>
            <a:r>
              <a:rPr lang="es-ES" b="1" dirty="0">
                <a:solidFill>
                  <a:srgbClr val="FF0000"/>
                </a:solidFill>
              </a:rPr>
              <a:t> </a:t>
            </a:r>
            <a:r>
              <a:rPr lang="es-ES" b="1" dirty="0" err="1">
                <a:solidFill>
                  <a:srgbClr val="FF0000"/>
                </a:solidFill>
              </a:rPr>
              <a:t>results</a:t>
            </a:r>
            <a:endParaRPr lang="es-ES" b="1" dirty="0">
              <a:solidFill>
                <a:srgbClr val="FF0000"/>
              </a:solidFill>
            </a:endParaRPr>
          </a:p>
          <a:p>
            <a:r>
              <a:rPr lang="es-ES" sz="1600" dirty="0" err="1"/>
              <a:t>It</a:t>
            </a:r>
            <a:r>
              <a:rPr lang="es-ES" sz="1600" dirty="0"/>
              <a:t> </a:t>
            </a:r>
            <a:r>
              <a:rPr lang="es-ES" sz="1600" dirty="0" err="1"/>
              <a:t>is</a:t>
            </a:r>
            <a:r>
              <a:rPr lang="es-ES" sz="1600" dirty="0"/>
              <a:t> </a:t>
            </a:r>
            <a:r>
              <a:rPr lang="es-ES" sz="1600" dirty="0" err="1"/>
              <a:t>essential</a:t>
            </a:r>
            <a:r>
              <a:rPr lang="es-ES" sz="1600" dirty="0"/>
              <a:t> </a:t>
            </a:r>
            <a:r>
              <a:rPr lang="es-ES" sz="1600" dirty="0" err="1"/>
              <a:t>that</a:t>
            </a:r>
            <a:r>
              <a:rPr lang="es-ES" sz="1600" dirty="0"/>
              <a:t> </a:t>
            </a:r>
            <a:r>
              <a:rPr lang="es-ES" sz="1600" dirty="0" err="1"/>
              <a:t>companies</a:t>
            </a:r>
            <a:r>
              <a:rPr lang="es-ES" sz="1600" dirty="0"/>
              <a:t> </a:t>
            </a:r>
            <a:r>
              <a:rPr lang="es-ES" sz="1600" dirty="0" err="1"/>
              <a:t>focus</a:t>
            </a:r>
            <a:r>
              <a:rPr lang="es-ES" sz="1600" dirty="0"/>
              <a:t> </a:t>
            </a:r>
            <a:r>
              <a:rPr lang="es-ES" sz="1600" dirty="0" err="1"/>
              <a:t>their</a:t>
            </a:r>
            <a:r>
              <a:rPr lang="es-ES" sz="1600" dirty="0"/>
              <a:t> </a:t>
            </a:r>
            <a:r>
              <a:rPr lang="es-ES" sz="1600" dirty="0" err="1"/>
              <a:t>initiatives</a:t>
            </a:r>
            <a:r>
              <a:rPr lang="es-ES" sz="1600" dirty="0"/>
              <a:t> of </a:t>
            </a:r>
            <a:r>
              <a:rPr lang="es-ES" sz="1600" dirty="0" err="1"/>
              <a:t>big</a:t>
            </a:r>
            <a:r>
              <a:rPr lang="es-ES" sz="1600" dirty="0"/>
              <a:t> data in </a:t>
            </a:r>
            <a:r>
              <a:rPr lang="es-ES" sz="1600" dirty="0" err="1"/>
              <a:t>areas</a:t>
            </a:r>
            <a:r>
              <a:rPr lang="es-ES" sz="1600" dirty="0"/>
              <a:t> </a:t>
            </a:r>
            <a:r>
              <a:rPr lang="es-ES" sz="1600" dirty="0" err="1"/>
              <a:t>that</a:t>
            </a:r>
            <a:r>
              <a:rPr lang="es-ES" sz="1600" dirty="0"/>
              <a:t> can </a:t>
            </a:r>
            <a:r>
              <a:rPr lang="es-ES" sz="1600" dirty="0" err="1"/>
              <a:t>provide</a:t>
            </a:r>
            <a:r>
              <a:rPr lang="es-ES" sz="1600" dirty="0"/>
              <a:t> </a:t>
            </a:r>
            <a:r>
              <a:rPr lang="es-ES" sz="1600" dirty="0" err="1"/>
              <a:t>the</a:t>
            </a:r>
            <a:r>
              <a:rPr lang="es-ES" sz="1600" dirty="0"/>
              <a:t> </a:t>
            </a:r>
            <a:r>
              <a:rPr lang="es-ES" sz="1600" dirty="0" err="1"/>
              <a:t>maximum</a:t>
            </a:r>
            <a:r>
              <a:rPr lang="es-ES" sz="1600" dirty="0"/>
              <a:t> </a:t>
            </a:r>
            <a:r>
              <a:rPr lang="es-ES" sz="1600" dirty="0" err="1"/>
              <a:t>value</a:t>
            </a:r>
            <a:r>
              <a:rPr lang="es-ES" sz="1600" dirty="0"/>
              <a:t> </a:t>
            </a:r>
            <a:r>
              <a:rPr lang="es-ES" sz="1600" dirty="0" err="1"/>
              <a:t>for</a:t>
            </a:r>
            <a:r>
              <a:rPr lang="es-ES" sz="1600" dirty="0"/>
              <a:t> </a:t>
            </a:r>
            <a:r>
              <a:rPr lang="es-ES" sz="1600" dirty="0" err="1"/>
              <a:t>the</a:t>
            </a:r>
            <a:r>
              <a:rPr lang="es-ES" sz="1600" dirty="0"/>
              <a:t> </a:t>
            </a:r>
            <a:r>
              <a:rPr lang="es-ES" sz="1600" dirty="0" err="1"/>
              <a:t>business</a:t>
            </a:r>
            <a:r>
              <a:rPr lang="es-ES" sz="1600" dirty="0"/>
              <a:t>. </a:t>
            </a:r>
            <a:r>
              <a:rPr lang="es-ES" sz="1600" dirty="0" err="1"/>
              <a:t>For</a:t>
            </a:r>
            <a:r>
              <a:rPr lang="es-ES" sz="1600" dirty="0"/>
              <a:t> </a:t>
            </a:r>
            <a:r>
              <a:rPr lang="es-ES" sz="1600" dirty="0" err="1"/>
              <a:t>many</a:t>
            </a:r>
            <a:r>
              <a:rPr lang="es-ES" sz="1600" dirty="0"/>
              <a:t> </a:t>
            </a:r>
            <a:r>
              <a:rPr lang="es-ES" sz="1600" dirty="0" err="1"/>
              <a:t>sectors</a:t>
            </a:r>
            <a:r>
              <a:rPr lang="es-ES" sz="1600" dirty="0"/>
              <a:t>, </a:t>
            </a:r>
            <a:r>
              <a:rPr lang="es-ES" sz="1600" dirty="0" err="1"/>
              <a:t>this</a:t>
            </a:r>
            <a:r>
              <a:rPr lang="es-ES" sz="1600" dirty="0"/>
              <a:t> </a:t>
            </a:r>
            <a:r>
              <a:rPr lang="es-ES" sz="1600" dirty="0" err="1"/>
              <a:t>will</a:t>
            </a:r>
            <a:r>
              <a:rPr lang="es-ES" sz="1600" dirty="0"/>
              <a:t> mean </a:t>
            </a:r>
            <a:r>
              <a:rPr lang="es-ES" sz="1600" dirty="0" err="1"/>
              <a:t>starting</a:t>
            </a:r>
            <a:r>
              <a:rPr lang="es-ES" sz="1600" dirty="0"/>
              <a:t> </a:t>
            </a:r>
            <a:r>
              <a:rPr lang="es-ES" sz="1600" dirty="0" err="1"/>
              <a:t>with</a:t>
            </a:r>
            <a:r>
              <a:rPr lang="es-ES" sz="1600" dirty="0"/>
              <a:t> a </a:t>
            </a:r>
            <a:r>
              <a:rPr lang="es-ES" sz="1600" dirty="0" err="1"/>
              <a:t>customer</a:t>
            </a:r>
            <a:r>
              <a:rPr lang="es-ES" sz="1600" dirty="0"/>
              <a:t> </a:t>
            </a:r>
            <a:r>
              <a:rPr lang="es-ES" sz="1600" dirty="0" err="1"/>
              <a:t>analytics</a:t>
            </a:r>
            <a:r>
              <a:rPr lang="es-ES" sz="1600" dirty="0"/>
              <a:t> </a:t>
            </a:r>
            <a:r>
              <a:rPr lang="es-ES" sz="1600" dirty="0" err="1"/>
              <a:t>that</a:t>
            </a:r>
            <a:r>
              <a:rPr lang="es-ES" sz="1600" dirty="0"/>
              <a:t> </a:t>
            </a:r>
            <a:r>
              <a:rPr lang="es-ES" sz="1600" dirty="0" err="1"/>
              <a:t>allows</a:t>
            </a:r>
            <a:r>
              <a:rPr lang="es-ES" sz="1600" dirty="0"/>
              <a:t> </a:t>
            </a:r>
            <a:r>
              <a:rPr lang="es-ES" sz="1600" dirty="0" err="1"/>
              <a:t>them</a:t>
            </a:r>
            <a:r>
              <a:rPr lang="es-ES" sz="1600" dirty="0"/>
              <a:t> to </a:t>
            </a:r>
            <a:r>
              <a:rPr lang="es-ES" sz="1600" dirty="0" err="1"/>
              <a:t>better</a:t>
            </a:r>
            <a:r>
              <a:rPr lang="es-ES" sz="1600" dirty="0"/>
              <a:t> </a:t>
            </a:r>
            <a:r>
              <a:rPr lang="es-ES" sz="1600" dirty="0" err="1"/>
              <a:t>serve</a:t>
            </a:r>
            <a:r>
              <a:rPr lang="es-ES" sz="1600" dirty="0"/>
              <a:t> </a:t>
            </a:r>
            <a:r>
              <a:rPr lang="es-ES" sz="1600" dirty="0" err="1"/>
              <a:t>them</a:t>
            </a:r>
            <a:r>
              <a:rPr lang="es-ES" sz="1600" dirty="0"/>
              <a:t> as a </a:t>
            </a:r>
            <a:r>
              <a:rPr lang="es-ES" sz="1600" dirty="0" err="1"/>
              <a:t>result</a:t>
            </a:r>
            <a:r>
              <a:rPr lang="es-ES" sz="1600" dirty="0"/>
              <a:t> of </a:t>
            </a:r>
            <a:r>
              <a:rPr lang="es-ES" sz="1600" dirty="0" err="1"/>
              <a:t>truly</a:t>
            </a:r>
            <a:r>
              <a:rPr lang="es-ES" sz="1600" dirty="0"/>
              <a:t> </a:t>
            </a:r>
            <a:r>
              <a:rPr lang="es-ES" sz="1600" dirty="0" err="1"/>
              <a:t>understanding</a:t>
            </a:r>
            <a:r>
              <a:rPr lang="es-ES" sz="1600" dirty="0"/>
              <a:t> </a:t>
            </a:r>
            <a:r>
              <a:rPr lang="es-ES" sz="1600" dirty="0" err="1"/>
              <a:t>their</a:t>
            </a:r>
            <a:r>
              <a:rPr lang="es-ES" sz="1600" dirty="0"/>
              <a:t> </a:t>
            </a:r>
            <a:r>
              <a:rPr lang="es-ES" sz="1600" dirty="0" err="1"/>
              <a:t>needs</a:t>
            </a:r>
            <a:r>
              <a:rPr lang="es-ES" sz="1600" dirty="0"/>
              <a:t> and </a:t>
            </a:r>
            <a:r>
              <a:rPr lang="es-ES" sz="1600" dirty="0" err="1"/>
              <a:t>being</a:t>
            </a:r>
            <a:r>
              <a:rPr lang="es-ES" sz="1600" dirty="0"/>
              <a:t> </a:t>
            </a:r>
            <a:r>
              <a:rPr lang="es-ES" sz="1600" dirty="0" err="1"/>
              <a:t>able</a:t>
            </a:r>
            <a:r>
              <a:rPr lang="es-ES" sz="1600" dirty="0"/>
              <a:t> to </a:t>
            </a:r>
            <a:r>
              <a:rPr lang="es-ES" sz="1600" dirty="0" err="1"/>
              <a:t>anticipate</a:t>
            </a:r>
            <a:r>
              <a:rPr lang="es-ES" sz="1600" dirty="0"/>
              <a:t> </a:t>
            </a:r>
            <a:r>
              <a:rPr lang="es-ES" sz="1600" dirty="0" err="1"/>
              <a:t>their</a:t>
            </a:r>
            <a:r>
              <a:rPr lang="es-ES" sz="1600" dirty="0"/>
              <a:t> </a:t>
            </a:r>
            <a:r>
              <a:rPr lang="es-ES" sz="1600" dirty="0" err="1"/>
              <a:t>future</a:t>
            </a:r>
            <a:r>
              <a:rPr lang="es-ES" sz="1600" dirty="0"/>
              <a:t> </a:t>
            </a:r>
            <a:r>
              <a:rPr lang="es-ES" sz="1600" dirty="0" err="1"/>
              <a:t>behaviors</a:t>
            </a:r>
            <a:r>
              <a:rPr lang="es-ES" sz="1600" dirty="0"/>
              <a:t>.</a:t>
            </a:r>
          </a:p>
        </p:txBody>
      </p:sp>
      <p:sp>
        <p:nvSpPr>
          <p:cNvPr id="14" name="Rectángulo 13">
            <a:extLst>
              <a:ext uri="{FF2B5EF4-FFF2-40B4-BE49-F238E27FC236}">
                <a16:creationId xmlns:a16="http://schemas.microsoft.com/office/drawing/2014/main" xmlns="" id="{2F305CE6-AE2C-E94F-9F34-6E875F4F149B}"/>
              </a:ext>
            </a:extLst>
          </p:cNvPr>
          <p:cNvSpPr/>
          <p:nvPr/>
        </p:nvSpPr>
        <p:spPr>
          <a:xfrm>
            <a:off x="5943600" y="1138456"/>
            <a:ext cx="4572000" cy="2369880"/>
          </a:xfrm>
          <a:prstGeom prst="rect">
            <a:avLst/>
          </a:prstGeom>
        </p:spPr>
        <p:txBody>
          <a:bodyPr>
            <a:spAutoFit/>
          </a:bodyPr>
          <a:lstStyle/>
          <a:p>
            <a:pPr algn="ctr"/>
            <a:r>
              <a:rPr lang="es-ES" b="1" dirty="0" err="1">
                <a:solidFill>
                  <a:srgbClr val="FF0000"/>
                </a:solidFill>
              </a:rPr>
              <a:t>Develop</a:t>
            </a:r>
            <a:r>
              <a:rPr lang="es-ES" b="1" dirty="0">
                <a:solidFill>
                  <a:srgbClr val="FF0000"/>
                </a:solidFill>
              </a:rPr>
              <a:t> a </a:t>
            </a:r>
            <a:r>
              <a:rPr lang="es-ES" b="1" dirty="0" err="1">
                <a:solidFill>
                  <a:srgbClr val="FF0000"/>
                </a:solidFill>
              </a:rPr>
              <a:t>big</a:t>
            </a:r>
            <a:r>
              <a:rPr lang="es-ES" b="1" dirty="0">
                <a:solidFill>
                  <a:srgbClr val="FF0000"/>
                </a:solidFill>
              </a:rPr>
              <a:t> data </a:t>
            </a:r>
            <a:r>
              <a:rPr lang="es-ES" b="1" dirty="0" err="1">
                <a:solidFill>
                  <a:srgbClr val="FF0000"/>
                </a:solidFill>
              </a:rPr>
              <a:t>project</a:t>
            </a:r>
            <a:r>
              <a:rPr lang="es-ES" b="1" dirty="0">
                <a:solidFill>
                  <a:srgbClr val="FF0000"/>
                </a:solidFill>
              </a:rPr>
              <a:t> </a:t>
            </a:r>
            <a:r>
              <a:rPr lang="es-ES" b="1" dirty="0" err="1">
                <a:solidFill>
                  <a:srgbClr val="FF0000"/>
                </a:solidFill>
              </a:rPr>
              <a:t>for</a:t>
            </a:r>
            <a:r>
              <a:rPr lang="es-ES" b="1" dirty="0">
                <a:solidFill>
                  <a:srgbClr val="FF0000"/>
                </a:solidFill>
              </a:rPr>
              <a:t> </a:t>
            </a:r>
            <a:r>
              <a:rPr lang="es-ES" b="1" dirty="0" err="1">
                <a:solidFill>
                  <a:srgbClr val="FF0000"/>
                </a:solidFill>
              </a:rPr>
              <a:t>all</a:t>
            </a:r>
            <a:endParaRPr lang="es-ES" b="1" dirty="0">
              <a:solidFill>
                <a:srgbClr val="FF0000"/>
              </a:solidFill>
            </a:endParaRPr>
          </a:p>
          <a:p>
            <a:pPr algn="ctr"/>
            <a:r>
              <a:rPr lang="es-ES" b="1" dirty="0" err="1">
                <a:solidFill>
                  <a:srgbClr val="FF0000"/>
                </a:solidFill>
              </a:rPr>
              <a:t>the</a:t>
            </a:r>
            <a:r>
              <a:rPr lang="es-ES" b="1" dirty="0">
                <a:solidFill>
                  <a:srgbClr val="FF0000"/>
                </a:solidFill>
              </a:rPr>
              <a:t> </a:t>
            </a:r>
            <a:r>
              <a:rPr lang="es-ES" b="1" dirty="0" err="1">
                <a:solidFill>
                  <a:srgbClr val="FF0000"/>
                </a:solidFill>
              </a:rPr>
              <a:t>company</a:t>
            </a:r>
            <a:endParaRPr lang="es-ES" b="1" dirty="0">
              <a:solidFill>
                <a:srgbClr val="FF0000"/>
              </a:solidFill>
            </a:endParaRPr>
          </a:p>
          <a:p>
            <a:r>
              <a:rPr lang="es-ES" sz="1600" dirty="0"/>
              <a:t>A </a:t>
            </a:r>
            <a:r>
              <a:rPr lang="es-ES" sz="1600" dirty="0" err="1"/>
              <a:t>project</a:t>
            </a:r>
            <a:r>
              <a:rPr lang="es-ES" sz="1600" dirty="0"/>
              <a:t> </a:t>
            </a:r>
            <a:r>
              <a:rPr lang="es-ES" sz="1600" dirty="0" err="1"/>
              <a:t>covers</a:t>
            </a:r>
            <a:r>
              <a:rPr lang="es-ES" sz="1600" dirty="0"/>
              <a:t> </a:t>
            </a:r>
            <a:r>
              <a:rPr lang="es-ES" sz="1600" dirty="0" err="1"/>
              <a:t>the</a:t>
            </a:r>
            <a:r>
              <a:rPr lang="es-ES" sz="1600" dirty="0"/>
              <a:t> </a:t>
            </a:r>
            <a:r>
              <a:rPr lang="es-ES" sz="1600" dirty="0" err="1"/>
              <a:t>vision</a:t>
            </a:r>
            <a:r>
              <a:rPr lang="es-ES" sz="1600" dirty="0"/>
              <a:t>, </a:t>
            </a:r>
            <a:r>
              <a:rPr lang="es-ES" sz="1600" dirty="0" err="1"/>
              <a:t>strategy</a:t>
            </a:r>
            <a:r>
              <a:rPr lang="es-ES" sz="1600" dirty="0"/>
              <a:t> and </a:t>
            </a:r>
            <a:r>
              <a:rPr lang="es-ES" sz="1600" dirty="0" err="1"/>
              <a:t>requirements</a:t>
            </a:r>
            <a:r>
              <a:rPr lang="es-ES" sz="1600" dirty="0"/>
              <a:t> of </a:t>
            </a:r>
            <a:r>
              <a:rPr lang="es-ES" sz="1600" dirty="0" err="1"/>
              <a:t>big</a:t>
            </a:r>
            <a:r>
              <a:rPr lang="es-ES" sz="1600" dirty="0"/>
              <a:t> data </a:t>
            </a:r>
            <a:r>
              <a:rPr lang="es-ES" sz="1600" dirty="0" err="1"/>
              <a:t>within</a:t>
            </a:r>
            <a:r>
              <a:rPr lang="es-ES" sz="1600" dirty="0"/>
              <a:t> a </a:t>
            </a:r>
            <a:r>
              <a:rPr lang="es-ES" sz="1600" dirty="0" err="1"/>
              <a:t>company</a:t>
            </a:r>
            <a:r>
              <a:rPr lang="es-ES" sz="1600" dirty="0"/>
              <a:t> and </a:t>
            </a:r>
            <a:r>
              <a:rPr lang="es-ES" sz="1600" dirty="0" err="1"/>
              <a:t>is</a:t>
            </a:r>
            <a:r>
              <a:rPr lang="es-ES" sz="1600" dirty="0"/>
              <a:t> </a:t>
            </a:r>
            <a:r>
              <a:rPr lang="es-ES" sz="1600" dirty="0" err="1"/>
              <a:t>essential</a:t>
            </a:r>
            <a:r>
              <a:rPr lang="es-ES" sz="1600" dirty="0"/>
              <a:t> to </a:t>
            </a:r>
            <a:r>
              <a:rPr lang="es-ES" sz="1600" dirty="0" err="1"/>
              <a:t>harmonize</a:t>
            </a:r>
            <a:r>
              <a:rPr lang="es-ES" sz="1600" dirty="0"/>
              <a:t> </a:t>
            </a:r>
            <a:r>
              <a:rPr lang="es-ES" sz="1600" dirty="0" err="1"/>
              <a:t>the</a:t>
            </a:r>
            <a:r>
              <a:rPr lang="es-ES" sz="1600" dirty="0"/>
              <a:t> </a:t>
            </a:r>
            <a:r>
              <a:rPr lang="es-ES" sz="1600" dirty="0" err="1"/>
              <a:t>needs</a:t>
            </a:r>
            <a:r>
              <a:rPr lang="es-ES" sz="1600" dirty="0"/>
              <a:t> of </a:t>
            </a:r>
            <a:r>
              <a:rPr lang="es-ES" sz="1600" dirty="0" err="1"/>
              <a:t>business</a:t>
            </a:r>
            <a:r>
              <a:rPr lang="es-ES" sz="1600" dirty="0"/>
              <a:t> </a:t>
            </a:r>
            <a:r>
              <a:rPr lang="es-ES" sz="1600" dirty="0" err="1"/>
              <a:t>users</a:t>
            </a:r>
            <a:r>
              <a:rPr lang="es-ES" sz="1600" dirty="0"/>
              <a:t> </a:t>
            </a:r>
            <a:r>
              <a:rPr lang="es-ES" sz="1600" dirty="0" err="1"/>
              <a:t>with</a:t>
            </a:r>
            <a:r>
              <a:rPr lang="es-ES" sz="1600" dirty="0"/>
              <a:t> </a:t>
            </a:r>
            <a:r>
              <a:rPr lang="es-ES" sz="1600" dirty="0" err="1"/>
              <a:t>the</a:t>
            </a:r>
            <a:r>
              <a:rPr lang="es-ES" sz="1600" dirty="0"/>
              <a:t> </a:t>
            </a:r>
            <a:r>
              <a:rPr lang="es-ES" sz="1600" dirty="0" err="1"/>
              <a:t>roadmap</a:t>
            </a:r>
            <a:r>
              <a:rPr lang="es-ES" sz="1600" dirty="0"/>
              <a:t> of </a:t>
            </a:r>
            <a:r>
              <a:rPr lang="es-ES" sz="1600" dirty="0" err="1"/>
              <a:t>the</a:t>
            </a:r>
            <a:r>
              <a:rPr lang="es-ES" sz="1600" dirty="0"/>
              <a:t> </a:t>
            </a:r>
            <a:r>
              <a:rPr lang="es-ES" sz="1600" dirty="0" err="1"/>
              <a:t>implementation</a:t>
            </a:r>
            <a:r>
              <a:rPr lang="es-ES" sz="1600" dirty="0"/>
              <a:t> of IT. </a:t>
            </a:r>
            <a:r>
              <a:rPr lang="es-ES" sz="1600" dirty="0" err="1"/>
              <a:t>Create</a:t>
            </a:r>
            <a:r>
              <a:rPr lang="es-ES" sz="1600" dirty="0"/>
              <a:t> a </a:t>
            </a:r>
            <a:r>
              <a:rPr lang="es-ES" sz="1600" dirty="0" err="1"/>
              <a:t>common</a:t>
            </a:r>
            <a:r>
              <a:rPr lang="es-ES" sz="1600" dirty="0"/>
              <a:t> </a:t>
            </a:r>
            <a:r>
              <a:rPr lang="es-ES" sz="1600" dirty="0" err="1"/>
              <a:t>understanding</a:t>
            </a:r>
            <a:r>
              <a:rPr lang="es-ES" sz="1600" dirty="0"/>
              <a:t> of </a:t>
            </a:r>
            <a:r>
              <a:rPr lang="es-ES" sz="1600" dirty="0" err="1"/>
              <a:t>how</a:t>
            </a:r>
            <a:r>
              <a:rPr lang="es-ES" sz="1600" dirty="0"/>
              <a:t> </a:t>
            </a:r>
            <a:r>
              <a:rPr lang="es-ES" sz="1600" dirty="0" err="1"/>
              <a:t>the</a:t>
            </a:r>
            <a:r>
              <a:rPr lang="es-ES" sz="1600" dirty="0"/>
              <a:t> </a:t>
            </a:r>
            <a:r>
              <a:rPr lang="es-ES" sz="1600" dirty="0" err="1"/>
              <a:t>company</a:t>
            </a:r>
            <a:r>
              <a:rPr lang="es-ES" sz="1600" dirty="0"/>
              <a:t> </a:t>
            </a:r>
            <a:r>
              <a:rPr lang="es-ES" sz="1600" dirty="0" err="1"/>
              <a:t>intends</a:t>
            </a:r>
            <a:r>
              <a:rPr lang="es-ES" sz="1600" dirty="0"/>
              <a:t> to use </a:t>
            </a:r>
            <a:r>
              <a:rPr lang="es-ES" sz="1600" dirty="0" err="1"/>
              <a:t>big</a:t>
            </a:r>
            <a:r>
              <a:rPr lang="es-ES" sz="1600" dirty="0"/>
              <a:t> data to </a:t>
            </a:r>
            <a:r>
              <a:rPr lang="es-ES" sz="1600" dirty="0" err="1"/>
              <a:t>improve</a:t>
            </a:r>
            <a:r>
              <a:rPr lang="es-ES" sz="1600" dirty="0"/>
              <a:t> </a:t>
            </a:r>
            <a:r>
              <a:rPr lang="es-ES" sz="1600" dirty="0" err="1"/>
              <a:t>its</a:t>
            </a:r>
            <a:r>
              <a:rPr lang="es-ES" sz="1600" dirty="0"/>
              <a:t> </a:t>
            </a:r>
            <a:r>
              <a:rPr lang="es-ES" sz="1600" dirty="0" err="1"/>
              <a:t>business</a:t>
            </a:r>
            <a:r>
              <a:rPr lang="es-ES" sz="1600" dirty="0"/>
              <a:t> </a:t>
            </a:r>
            <a:r>
              <a:rPr lang="es-ES" sz="1600" dirty="0" err="1"/>
              <a:t>objectives</a:t>
            </a:r>
            <a:r>
              <a:rPr lang="es-ES" sz="1600" dirty="0"/>
              <a:t>.</a:t>
            </a:r>
          </a:p>
        </p:txBody>
      </p:sp>
      <p:sp>
        <p:nvSpPr>
          <p:cNvPr id="15" name="Rectángulo 14">
            <a:extLst>
              <a:ext uri="{FF2B5EF4-FFF2-40B4-BE49-F238E27FC236}">
                <a16:creationId xmlns:a16="http://schemas.microsoft.com/office/drawing/2014/main" xmlns="" id="{84B527E8-2D39-034B-9D47-27A15766F670}"/>
              </a:ext>
            </a:extLst>
          </p:cNvPr>
          <p:cNvSpPr/>
          <p:nvPr/>
        </p:nvSpPr>
        <p:spPr>
          <a:xfrm>
            <a:off x="1676401" y="4000778"/>
            <a:ext cx="4267200" cy="2123658"/>
          </a:xfrm>
          <a:prstGeom prst="rect">
            <a:avLst/>
          </a:prstGeom>
        </p:spPr>
        <p:txBody>
          <a:bodyPr wrap="square">
            <a:spAutoFit/>
          </a:bodyPr>
          <a:lstStyle/>
          <a:p>
            <a:pPr algn="ctr"/>
            <a:r>
              <a:rPr lang="es-ES" b="1" dirty="0" err="1">
                <a:solidFill>
                  <a:srgbClr val="FF0000"/>
                </a:solidFill>
              </a:rPr>
              <a:t>Start</a:t>
            </a:r>
            <a:r>
              <a:rPr lang="es-ES" b="1" dirty="0">
                <a:solidFill>
                  <a:srgbClr val="FF0000"/>
                </a:solidFill>
              </a:rPr>
              <a:t> </a:t>
            </a:r>
            <a:r>
              <a:rPr lang="es-ES" b="1" dirty="0" err="1">
                <a:solidFill>
                  <a:srgbClr val="FF0000"/>
                </a:solidFill>
              </a:rPr>
              <a:t>with</a:t>
            </a:r>
            <a:r>
              <a:rPr lang="es-ES" b="1" dirty="0">
                <a:solidFill>
                  <a:srgbClr val="FF0000"/>
                </a:solidFill>
              </a:rPr>
              <a:t> </a:t>
            </a:r>
            <a:r>
              <a:rPr lang="es-ES" b="1" dirty="0" err="1">
                <a:solidFill>
                  <a:srgbClr val="FF0000"/>
                </a:solidFill>
              </a:rPr>
              <a:t>existing</a:t>
            </a:r>
            <a:r>
              <a:rPr lang="es-ES" b="1" dirty="0">
                <a:solidFill>
                  <a:srgbClr val="FF0000"/>
                </a:solidFill>
              </a:rPr>
              <a:t> data to </a:t>
            </a:r>
            <a:r>
              <a:rPr lang="es-ES" b="1" dirty="0" err="1">
                <a:solidFill>
                  <a:srgbClr val="FF0000"/>
                </a:solidFill>
              </a:rPr>
              <a:t>achieve</a:t>
            </a:r>
            <a:r>
              <a:rPr lang="es-ES" b="1" dirty="0">
                <a:solidFill>
                  <a:srgbClr val="FF0000"/>
                </a:solidFill>
              </a:rPr>
              <a:t> short-</a:t>
            </a:r>
            <a:r>
              <a:rPr lang="es-ES" b="1" dirty="0" err="1">
                <a:solidFill>
                  <a:srgbClr val="FF0000"/>
                </a:solidFill>
              </a:rPr>
              <a:t>term</a:t>
            </a:r>
            <a:r>
              <a:rPr lang="es-ES" b="1" dirty="0">
                <a:solidFill>
                  <a:srgbClr val="FF0000"/>
                </a:solidFill>
              </a:rPr>
              <a:t> </a:t>
            </a:r>
            <a:r>
              <a:rPr lang="es-ES" b="1" dirty="0" err="1">
                <a:solidFill>
                  <a:srgbClr val="FF0000"/>
                </a:solidFill>
              </a:rPr>
              <a:t>results</a:t>
            </a:r>
            <a:endParaRPr lang="es-ES" b="1" dirty="0">
              <a:solidFill>
                <a:srgbClr val="FF0000"/>
              </a:solidFill>
            </a:endParaRPr>
          </a:p>
          <a:p>
            <a:r>
              <a:rPr lang="es-ES" sz="1600" dirty="0"/>
              <a:t>In </a:t>
            </a:r>
            <a:r>
              <a:rPr lang="es-ES" sz="1600" dirty="0" err="1"/>
              <a:t>order</a:t>
            </a:r>
            <a:r>
              <a:rPr lang="es-ES" sz="1600" dirty="0"/>
              <a:t> to </a:t>
            </a:r>
            <a:r>
              <a:rPr lang="es-ES" sz="1600" dirty="0" err="1"/>
              <a:t>achieve</a:t>
            </a:r>
            <a:r>
              <a:rPr lang="es-ES" sz="1600" dirty="0"/>
              <a:t> short-</a:t>
            </a:r>
            <a:r>
              <a:rPr lang="es-ES" sz="1600" dirty="0" err="1"/>
              <a:t>term</a:t>
            </a:r>
            <a:r>
              <a:rPr lang="es-ES" sz="1600" dirty="0"/>
              <a:t> </a:t>
            </a:r>
            <a:r>
              <a:rPr lang="es-ES" sz="1600" dirty="0" err="1"/>
              <a:t>results</a:t>
            </a:r>
            <a:r>
              <a:rPr lang="es-ES" sz="1600" dirty="0"/>
              <a:t>, </a:t>
            </a:r>
            <a:r>
              <a:rPr lang="es-ES" sz="1600" dirty="0" err="1"/>
              <a:t>while</a:t>
            </a:r>
            <a:r>
              <a:rPr lang="es-ES" sz="1600" dirty="0"/>
              <a:t> </a:t>
            </a:r>
            <a:r>
              <a:rPr lang="es-ES" sz="1600" dirty="0" err="1"/>
              <a:t>building</a:t>
            </a:r>
            <a:r>
              <a:rPr lang="es-ES" sz="1600" dirty="0"/>
              <a:t> </a:t>
            </a:r>
            <a:r>
              <a:rPr lang="es-ES" sz="1600" dirty="0" err="1"/>
              <a:t>the</a:t>
            </a:r>
            <a:r>
              <a:rPr lang="es-ES" sz="1600" dirty="0"/>
              <a:t> </a:t>
            </a:r>
            <a:r>
              <a:rPr lang="es-ES" sz="1600" dirty="0" err="1"/>
              <a:t>momentum</a:t>
            </a:r>
            <a:r>
              <a:rPr lang="es-ES" sz="1600" dirty="0"/>
              <a:t> and </a:t>
            </a:r>
            <a:r>
              <a:rPr lang="es-ES" sz="1600" dirty="0" err="1"/>
              <a:t>experience</a:t>
            </a:r>
            <a:r>
              <a:rPr lang="es-ES" sz="1600" dirty="0"/>
              <a:t> to </a:t>
            </a:r>
            <a:r>
              <a:rPr lang="es-ES" sz="1600" dirty="0" err="1"/>
              <a:t>support</a:t>
            </a:r>
            <a:r>
              <a:rPr lang="es-ES" sz="1600" dirty="0"/>
              <a:t> </a:t>
            </a:r>
            <a:r>
              <a:rPr lang="es-ES" sz="1600" dirty="0" err="1"/>
              <a:t>the</a:t>
            </a:r>
            <a:r>
              <a:rPr lang="es-ES" sz="1600" dirty="0"/>
              <a:t> </a:t>
            </a:r>
            <a:r>
              <a:rPr lang="es-ES" sz="1600" dirty="0" err="1"/>
              <a:t>big</a:t>
            </a:r>
            <a:r>
              <a:rPr lang="es-ES" sz="1600" dirty="0"/>
              <a:t> data </a:t>
            </a:r>
            <a:r>
              <a:rPr lang="es-ES" sz="1600" dirty="0" err="1"/>
              <a:t>program</a:t>
            </a:r>
            <a:r>
              <a:rPr lang="es-ES" sz="1600" dirty="0"/>
              <a:t>, </a:t>
            </a:r>
            <a:r>
              <a:rPr lang="es-ES" sz="1600" dirty="0" err="1"/>
              <a:t>it</a:t>
            </a:r>
            <a:r>
              <a:rPr lang="es-ES" sz="1600" dirty="0"/>
              <a:t> </a:t>
            </a:r>
            <a:r>
              <a:rPr lang="es-ES" sz="1600" dirty="0" err="1"/>
              <a:t>is</a:t>
            </a:r>
            <a:r>
              <a:rPr lang="es-ES" sz="1600" dirty="0"/>
              <a:t> </a:t>
            </a:r>
            <a:r>
              <a:rPr lang="es-ES" sz="1600" dirty="0" err="1"/>
              <a:t>essential</a:t>
            </a:r>
            <a:r>
              <a:rPr lang="es-ES" sz="1600" dirty="0"/>
              <a:t> </a:t>
            </a:r>
            <a:r>
              <a:rPr lang="es-ES" sz="1600" dirty="0" err="1"/>
              <a:t>that</a:t>
            </a:r>
            <a:r>
              <a:rPr lang="es-ES" sz="1600" dirty="0"/>
              <a:t> </a:t>
            </a:r>
            <a:r>
              <a:rPr lang="es-ES" sz="1600" dirty="0" err="1"/>
              <a:t>companies</a:t>
            </a:r>
            <a:r>
              <a:rPr lang="es-ES" sz="1600" dirty="0"/>
              <a:t> </a:t>
            </a:r>
            <a:r>
              <a:rPr lang="es-ES" sz="1600" dirty="0" err="1"/>
              <a:t>adopt</a:t>
            </a:r>
            <a:r>
              <a:rPr lang="es-ES" sz="1600" dirty="0"/>
              <a:t> a </a:t>
            </a:r>
            <a:r>
              <a:rPr lang="es-ES" sz="1600" dirty="0" err="1"/>
              <a:t>pragmatic</a:t>
            </a:r>
            <a:r>
              <a:rPr lang="es-ES" sz="1600" dirty="0"/>
              <a:t> </a:t>
            </a:r>
            <a:r>
              <a:rPr lang="es-ES" sz="1600" dirty="0" err="1"/>
              <a:t>approach</a:t>
            </a:r>
            <a:r>
              <a:rPr lang="es-ES" sz="1600" dirty="0"/>
              <a:t>. </a:t>
            </a:r>
            <a:r>
              <a:rPr lang="es-ES" sz="1600" dirty="0" err="1"/>
              <a:t>The</a:t>
            </a:r>
            <a:r>
              <a:rPr lang="es-ES" sz="1600" dirty="0"/>
              <a:t> </a:t>
            </a:r>
            <a:r>
              <a:rPr lang="es-ES" sz="1600" dirty="0" err="1"/>
              <a:t>most</a:t>
            </a:r>
            <a:r>
              <a:rPr lang="es-ES" sz="1600" dirty="0"/>
              <a:t> </a:t>
            </a:r>
            <a:r>
              <a:rPr lang="es-ES" sz="1600" dirty="0" err="1"/>
              <a:t>logical</a:t>
            </a:r>
            <a:r>
              <a:rPr lang="es-ES" sz="1600" dirty="0"/>
              <a:t> and </a:t>
            </a:r>
            <a:r>
              <a:rPr lang="es-ES" sz="1600" dirty="0" err="1"/>
              <a:t>profitable</a:t>
            </a:r>
            <a:r>
              <a:rPr lang="es-ES" sz="1600" dirty="0"/>
              <a:t> place to </a:t>
            </a:r>
            <a:r>
              <a:rPr lang="es-ES" sz="1600" dirty="0" err="1"/>
              <a:t>start</a:t>
            </a:r>
            <a:r>
              <a:rPr lang="es-ES" sz="1600" dirty="0"/>
              <a:t> </a:t>
            </a:r>
            <a:r>
              <a:rPr lang="es-ES" sz="1600" dirty="0" err="1"/>
              <a:t>looking</a:t>
            </a:r>
            <a:r>
              <a:rPr lang="es-ES" sz="1600" dirty="0"/>
              <a:t> </a:t>
            </a:r>
            <a:r>
              <a:rPr lang="es-ES" sz="1600" dirty="0" err="1"/>
              <a:t>for</a:t>
            </a:r>
            <a:r>
              <a:rPr lang="es-ES" sz="1600" dirty="0"/>
              <a:t> </a:t>
            </a:r>
            <a:r>
              <a:rPr lang="es-ES" sz="1600" dirty="0" err="1"/>
              <a:t>this</a:t>
            </a:r>
            <a:r>
              <a:rPr lang="es-ES" sz="1600" dirty="0"/>
              <a:t> new </a:t>
            </a:r>
            <a:r>
              <a:rPr lang="es-ES" sz="1600" dirty="0" err="1"/>
              <a:t>knowledge</a:t>
            </a:r>
            <a:r>
              <a:rPr lang="es-ES" sz="1600" dirty="0"/>
              <a:t> </a:t>
            </a:r>
            <a:r>
              <a:rPr lang="es-ES" sz="1600" dirty="0" err="1"/>
              <a:t>is</a:t>
            </a:r>
            <a:r>
              <a:rPr lang="es-ES" sz="1600" dirty="0"/>
              <a:t> </a:t>
            </a:r>
            <a:r>
              <a:rPr lang="es-ES" sz="1600" dirty="0" err="1"/>
              <a:t>within</a:t>
            </a:r>
            <a:r>
              <a:rPr lang="es-ES" sz="1600" dirty="0"/>
              <a:t> </a:t>
            </a:r>
            <a:r>
              <a:rPr lang="es-ES" sz="1600" dirty="0" err="1"/>
              <a:t>the</a:t>
            </a:r>
            <a:r>
              <a:rPr lang="es-ES" sz="1600" dirty="0"/>
              <a:t> </a:t>
            </a:r>
            <a:r>
              <a:rPr lang="es-ES" sz="1600" dirty="0" err="1"/>
              <a:t>company</a:t>
            </a:r>
            <a:r>
              <a:rPr lang="es-ES" sz="1600" dirty="0"/>
              <a:t>.</a:t>
            </a:r>
          </a:p>
        </p:txBody>
      </p:sp>
      <p:sp>
        <p:nvSpPr>
          <p:cNvPr id="16" name="Rectángulo 15">
            <a:extLst>
              <a:ext uri="{FF2B5EF4-FFF2-40B4-BE49-F238E27FC236}">
                <a16:creationId xmlns:a16="http://schemas.microsoft.com/office/drawing/2014/main" xmlns="" id="{AEBAFD2C-6C80-2242-B39D-EB4732EB7A52}"/>
              </a:ext>
            </a:extLst>
          </p:cNvPr>
          <p:cNvSpPr/>
          <p:nvPr/>
        </p:nvSpPr>
        <p:spPr>
          <a:xfrm>
            <a:off x="5943600" y="4000779"/>
            <a:ext cx="4572000" cy="2123658"/>
          </a:xfrm>
          <a:prstGeom prst="rect">
            <a:avLst/>
          </a:prstGeom>
        </p:spPr>
        <p:txBody>
          <a:bodyPr>
            <a:spAutoFit/>
          </a:bodyPr>
          <a:lstStyle/>
          <a:p>
            <a:pPr algn="ctr"/>
            <a:r>
              <a:rPr lang="es-ES" b="1" dirty="0" err="1">
                <a:solidFill>
                  <a:srgbClr val="FF0000"/>
                </a:solidFill>
              </a:rPr>
              <a:t>Develop</a:t>
            </a:r>
            <a:r>
              <a:rPr lang="es-ES" b="1" dirty="0">
                <a:solidFill>
                  <a:srgbClr val="FF0000"/>
                </a:solidFill>
              </a:rPr>
              <a:t> </a:t>
            </a:r>
            <a:r>
              <a:rPr lang="es-ES" b="1" dirty="0" err="1">
                <a:solidFill>
                  <a:srgbClr val="FF0000"/>
                </a:solidFill>
              </a:rPr>
              <a:t>analytical</a:t>
            </a:r>
            <a:r>
              <a:rPr lang="es-ES" b="1" dirty="0">
                <a:solidFill>
                  <a:srgbClr val="FF0000"/>
                </a:solidFill>
              </a:rPr>
              <a:t> </a:t>
            </a:r>
            <a:r>
              <a:rPr lang="es-ES" b="1" dirty="0" err="1">
                <a:solidFill>
                  <a:srgbClr val="FF0000"/>
                </a:solidFill>
              </a:rPr>
              <a:t>functionalities</a:t>
            </a:r>
            <a:r>
              <a:rPr lang="es-ES" b="1" dirty="0">
                <a:solidFill>
                  <a:srgbClr val="FF0000"/>
                </a:solidFill>
              </a:rPr>
              <a:t> </a:t>
            </a:r>
            <a:r>
              <a:rPr lang="es-ES" b="1" dirty="0" err="1">
                <a:solidFill>
                  <a:srgbClr val="FF0000"/>
                </a:solidFill>
              </a:rPr>
              <a:t>on</a:t>
            </a:r>
            <a:endParaRPr lang="es-ES" b="1" dirty="0">
              <a:solidFill>
                <a:srgbClr val="FF0000"/>
              </a:solidFill>
            </a:endParaRPr>
          </a:p>
          <a:p>
            <a:pPr algn="ctr"/>
            <a:r>
              <a:rPr lang="es-ES" b="1" dirty="0" err="1">
                <a:solidFill>
                  <a:srgbClr val="FF0000"/>
                </a:solidFill>
              </a:rPr>
              <a:t>the</a:t>
            </a:r>
            <a:r>
              <a:rPr lang="es-ES" b="1" dirty="0">
                <a:solidFill>
                  <a:srgbClr val="FF0000"/>
                </a:solidFill>
              </a:rPr>
              <a:t> </a:t>
            </a:r>
            <a:r>
              <a:rPr lang="es-ES" b="1" dirty="0" err="1">
                <a:solidFill>
                  <a:srgbClr val="FF0000"/>
                </a:solidFill>
              </a:rPr>
              <a:t>basis</a:t>
            </a:r>
            <a:r>
              <a:rPr lang="es-ES" b="1" dirty="0">
                <a:solidFill>
                  <a:srgbClr val="FF0000"/>
                </a:solidFill>
              </a:rPr>
              <a:t> of </a:t>
            </a:r>
            <a:r>
              <a:rPr lang="es-ES" b="1" dirty="0" err="1">
                <a:solidFill>
                  <a:srgbClr val="FF0000"/>
                </a:solidFill>
              </a:rPr>
              <a:t>business</a:t>
            </a:r>
            <a:r>
              <a:rPr lang="es-ES" b="1" dirty="0">
                <a:solidFill>
                  <a:srgbClr val="FF0000"/>
                </a:solidFill>
              </a:rPr>
              <a:t> </a:t>
            </a:r>
            <a:r>
              <a:rPr lang="es-ES" b="1" dirty="0" err="1">
                <a:solidFill>
                  <a:srgbClr val="FF0000"/>
                </a:solidFill>
              </a:rPr>
              <a:t>priorities</a:t>
            </a:r>
            <a:endParaRPr lang="es-ES" b="1" dirty="0">
              <a:solidFill>
                <a:srgbClr val="FF0000"/>
              </a:solidFill>
            </a:endParaRPr>
          </a:p>
          <a:p>
            <a:r>
              <a:rPr lang="es-ES" sz="1600" dirty="0" err="1"/>
              <a:t>Around</a:t>
            </a:r>
            <a:r>
              <a:rPr lang="es-ES" sz="1600" dirty="0"/>
              <a:t> </a:t>
            </a:r>
            <a:r>
              <a:rPr lang="es-ES" sz="1600" dirty="0" err="1"/>
              <a:t>the</a:t>
            </a:r>
            <a:r>
              <a:rPr lang="es-ES" sz="1600" dirty="0"/>
              <a:t> </a:t>
            </a:r>
            <a:r>
              <a:rPr lang="es-ES" sz="1600" dirty="0" err="1"/>
              <a:t>world</a:t>
            </a:r>
            <a:r>
              <a:rPr lang="es-ES" sz="1600" dirty="0"/>
              <a:t> </a:t>
            </a:r>
            <a:r>
              <a:rPr lang="es-ES" sz="1600" dirty="0" err="1"/>
              <a:t>organizations</a:t>
            </a:r>
            <a:r>
              <a:rPr lang="es-ES" sz="1600" dirty="0"/>
              <a:t> </a:t>
            </a:r>
            <a:r>
              <a:rPr lang="es-ES" sz="1600" dirty="0" err="1"/>
              <a:t>have</a:t>
            </a:r>
            <a:r>
              <a:rPr lang="es-ES" sz="1600" dirty="0"/>
              <a:t> to </a:t>
            </a:r>
            <a:r>
              <a:rPr lang="es-ES" sz="1600" dirty="0" err="1"/>
              <a:t>face</a:t>
            </a:r>
            <a:r>
              <a:rPr lang="es-ES" sz="1600" dirty="0"/>
              <a:t> to a </a:t>
            </a:r>
            <a:r>
              <a:rPr lang="es-ES" sz="1600" dirty="0" err="1"/>
              <a:t>growing</a:t>
            </a:r>
            <a:r>
              <a:rPr lang="es-ES" sz="1600" dirty="0"/>
              <a:t> </a:t>
            </a:r>
            <a:r>
              <a:rPr lang="es-ES" sz="1600" dirty="0" err="1"/>
              <a:t>variety</a:t>
            </a:r>
            <a:r>
              <a:rPr lang="es-ES" sz="1600" dirty="0"/>
              <a:t> of </a:t>
            </a:r>
            <a:r>
              <a:rPr lang="es-ES" sz="1600" dirty="0" err="1"/>
              <a:t>analytical</a:t>
            </a:r>
            <a:r>
              <a:rPr lang="es-ES" sz="1600" dirty="0"/>
              <a:t> </a:t>
            </a:r>
            <a:r>
              <a:rPr lang="es-ES" sz="1600" dirty="0" err="1"/>
              <a:t>tools</a:t>
            </a:r>
            <a:r>
              <a:rPr lang="es-ES" sz="1600" dirty="0"/>
              <a:t>, at </a:t>
            </a:r>
            <a:r>
              <a:rPr lang="es-ES" sz="1600" dirty="0" err="1"/>
              <a:t>the</a:t>
            </a:r>
            <a:r>
              <a:rPr lang="es-ES" sz="1600" dirty="0"/>
              <a:t> </a:t>
            </a:r>
            <a:r>
              <a:rPr lang="es-ES" sz="1600" dirty="0" err="1"/>
              <a:t>same</a:t>
            </a:r>
            <a:r>
              <a:rPr lang="es-ES" sz="1600" dirty="0"/>
              <a:t> time </a:t>
            </a:r>
            <a:r>
              <a:rPr lang="es-ES" sz="1600" dirty="0" err="1"/>
              <a:t>that</a:t>
            </a:r>
            <a:r>
              <a:rPr lang="es-ES" sz="1600" dirty="0"/>
              <a:t> </a:t>
            </a:r>
            <a:r>
              <a:rPr lang="es-ES" sz="1600" dirty="0" err="1"/>
              <a:t>they</a:t>
            </a:r>
            <a:r>
              <a:rPr lang="es-ES" sz="1600" dirty="0"/>
              <a:t> </a:t>
            </a:r>
            <a:r>
              <a:rPr lang="es-ES" sz="1600" dirty="0" err="1"/>
              <a:t>have</a:t>
            </a:r>
            <a:r>
              <a:rPr lang="es-ES" sz="1600" dirty="0"/>
              <a:t> to </a:t>
            </a:r>
            <a:r>
              <a:rPr lang="es-ES" sz="1600" dirty="0" err="1"/>
              <a:t>overcome</a:t>
            </a:r>
            <a:r>
              <a:rPr lang="es-ES" sz="1600" dirty="0"/>
              <a:t> a </a:t>
            </a:r>
            <a:r>
              <a:rPr lang="es-ES" sz="1600" dirty="0" err="1"/>
              <a:t>shortage</a:t>
            </a:r>
            <a:r>
              <a:rPr lang="es-ES" sz="1600" dirty="0"/>
              <a:t> of </a:t>
            </a:r>
            <a:r>
              <a:rPr lang="es-ES" sz="1600" dirty="0" err="1"/>
              <a:t>analytical</a:t>
            </a:r>
            <a:r>
              <a:rPr lang="es-ES" sz="1600" dirty="0"/>
              <a:t> </a:t>
            </a:r>
            <a:r>
              <a:rPr lang="es-ES" sz="1600" dirty="0" err="1"/>
              <a:t>skills</a:t>
            </a:r>
            <a:r>
              <a:rPr lang="es-ES" sz="1600" dirty="0"/>
              <a:t>. </a:t>
            </a:r>
            <a:r>
              <a:rPr lang="es-ES" sz="1600" dirty="0" err="1"/>
              <a:t>The</a:t>
            </a:r>
            <a:r>
              <a:rPr lang="es-ES" sz="1600" dirty="0"/>
              <a:t> </a:t>
            </a:r>
            <a:r>
              <a:rPr lang="es-ES" sz="1600" dirty="0" err="1"/>
              <a:t>big</a:t>
            </a:r>
            <a:r>
              <a:rPr lang="es-ES" sz="1600" dirty="0"/>
              <a:t> data </a:t>
            </a:r>
            <a:r>
              <a:rPr lang="es-ES" sz="1600" dirty="0" err="1"/>
              <a:t>eficiency</a:t>
            </a:r>
            <a:r>
              <a:rPr lang="es-ES" sz="1600" dirty="0"/>
              <a:t> </a:t>
            </a:r>
            <a:r>
              <a:rPr lang="es-ES" sz="1600" dirty="0" err="1"/>
              <a:t>depends</a:t>
            </a:r>
            <a:r>
              <a:rPr lang="es-ES" sz="1600" dirty="0"/>
              <a:t> </a:t>
            </a:r>
            <a:r>
              <a:rPr lang="es-ES" sz="1600" dirty="0" err="1"/>
              <a:t>on</a:t>
            </a:r>
            <a:r>
              <a:rPr lang="es-ES" sz="1600" dirty="0"/>
              <a:t> </a:t>
            </a:r>
            <a:r>
              <a:rPr lang="es-ES" sz="1600" dirty="0" err="1"/>
              <a:t>addressing</a:t>
            </a:r>
            <a:r>
              <a:rPr lang="es-ES" sz="1600" dirty="0"/>
              <a:t> </a:t>
            </a:r>
            <a:r>
              <a:rPr lang="es-ES" sz="1600" dirty="0" err="1"/>
              <a:t>this</a:t>
            </a:r>
            <a:r>
              <a:rPr lang="es-ES" sz="1600" dirty="0"/>
              <a:t> </a:t>
            </a:r>
            <a:r>
              <a:rPr lang="es-ES" sz="1600" dirty="0" err="1"/>
              <a:t>important</a:t>
            </a:r>
            <a:r>
              <a:rPr lang="es-ES" sz="1600" dirty="0"/>
              <a:t> gap. In short, </a:t>
            </a:r>
            <a:r>
              <a:rPr lang="es-ES" sz="1600" dirty="0" err="1"/>
              <a:t>companies</a:t>
            </a:r>
            <a:r>
              <a:rPr lang="es-ES" sz="1600" dirty="0"/>
              <a:t> </a:t>
            </a:r>
            <a:r>
              <a:rPr lang="es-ES" sz="1600" dirty="0" err="1"/>
              <a:t>will</a:t>
            </a:r>
            <a:r>
              <a:rPr lang="es-ES" sz="1600" dirty="0"/>
              <a:t> </a:t>
            </a:r>
            <a:r>
              <a:rPr lang="es-ES" sz="1600" dirty="0" err="1"/>
              <a:t>have</a:t>
            </a:r>
            <a:r>
              <a:rPr lang="es-ES" sz="1600" dirty="0"/>
              <a:t> to </a:t>
            </a:r>
            <a:r>
              <a:rPr lang="es-ES" sz="1600" dirty="0" err="1"/>
              <a:t>invest</a:t>
            </a:r>
            <a:r>
              <a:rPr lang="es-ES" sz="1600" dirty="0"/>
              <a:t> in </a:t>
            </a:r>
            <a:r>
              <a:rPr lang="es-ES" sz="1600" dirty="0" err="1"/>
              <a:t>acquiring</a:t>
            </a:r>
            <a:r>
              <a:rPr lang="es-ES" sz="1600" dirty="0"/>
              <a:t> </a:t>
            </a:r>
            <a:r>
              <a:rPr lang="es-ES" sz="1600" dirty="0" err="1"/>
              <a:t>both</a:t>
            </a:r>
            <a:r>
              <a:rPr lang="es-ES" sz="1600" dirty="0"/>
              <a:t> </a:t>
            </a:r>
            <a:r>
              <a:rPr lang="es-ES" sz="1600" dirty="0" err="1"/>
              <a:t>tools</a:t>
            </a:r>
            <a:r>
              <a:rPr lang="es-ES" sz="1600" dirty="0"/>
              <a:t> and </a:t>
            </a:r>
            <a:r>
              <a:rPr lang="es-ES" sz="1600" dirty="0" err="1"/>
              <a:t>skills</a:t>
            </a:r>
            <a:r>
              <a:rPr lang="es-ES" sz="1600" dirty="0"/>
              <a:t>. </a:t>
            </a:r>
          </a:p>
        </p:txBody>
      </p:sp>
    </p:spTree>
    <p:extLst>
      <p:ext uri="{BB962C8B-B14F-4D97-AF65-F5344CB8AC3E}">
        <p14:creationId xmlns:p14="http://schemas.microsoft.com/office/powerpoint/2010/main" val="3834364730"/>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en-US" altLang="en-US" dirty="0"/>
              <a:t>How to adopt. Recommendations by phase</a:t>
            </a:r>
            <a:endParaRPr lang="ca-ES" dirty="0"/>
          </a:p>
        </p:txBody>
      </p:sp>
      <p:sp>
        <p:nvSpPr>
          <p:cNvPr id="6" name="CuadroTexto 5">
            <a:extLst>
              <a:ext uri="{FF2B5EF4-FFF2-40B4-BE49-F238E27FC236}">
                <a16:creationId xmlns:a16="http://schemas.microsoft.com/office/drawing/2014/main" xmlns="" id="{DBFB3549-C2E6-1B44-A84E-BF5A079F26BA}"/>
              </a:ext>
            </a:extLst>
          </p:cNvPr>
          <p:cNvSpPr txBox="1"/>
          <p:nvPr/>
        </p:nvSpPr>
        <p:spPr>
          <a:xfrm>
            <a:off x="1676401" y="1315873"/>
            <a:ext cx="4267199" cy="5016758"/>
          </a:xfrm>
          <a:prstGeom prst="rect">
            <a:avLst/>
          </a:prstGeom>
          <a:noFill/>
        </p:spPr>
        <p:txBody>
          <a:bodyPr wrap="square" rtlCol="0">
            <a:spAutoFit/>
          </a:bodyPr>
          <a:lstStyle/>
          <a:p>
            <a:pPr algn="ctr"/>
            <a:r>
              <a:rPr lang="es-ES" sz="1600" b="1" dirty="0" err="1">
                <a:solidFill>
                  <a:srgbClr val="FF0000"/>
                </a:solidFill>
              </a:rPr>
              <a:t>Educate</a:t>
            </a:r>
            <a:r>
              <a:rPr lang="es-ES" sz="1600" b="1" dirty="0">
                <a:solidFill>
                  <a:srgbClr val="FF0000"/>
                </a:solidFill>
              </a:rPr>
              <a:t> to explore: </a:t>
            </a:r>
            <a:r>
              <a:rPr lang="es-ES" sz="1600" b="1" dirty="0" err="1">
                <a:solidFill>
                  <a:srgbClr val="FF0000"/>
                </a:solidFill>
              </a:rPr>
              <a:t>create</a:t>
            </a:r>
            <a:r>
              <a:rPr lang="es-ES" sz="1600" b="1" dirty="0">
                <a:solidFill>
                  <a:srgbClr val="FF0000"/>
                </a:solidFill>
              </a:rPr>
              <a:t> a base </a:t>
            </a:r>
            <a:r>
              <a:rPr lang="es-ES" sz="1600" b="1" dirty="0" err="1">
                <a:solidFill>
                  <a:srgbClr val="FF0000"/>
                </a:solidFill>
              </a:rPr>
              <a:t>for</a:t>
            </a:r>
            <a:r>
              <a:rPr lang="es-ES" sz="1600" b="1" dirty="0">
                <a:solidFill>
                  <a:srgbClr val="FF0000"/>
                </a:solidFill>
              </a:rPr>
              <a:t> </a:t>
            </a:r>
            <a:r>
              <a:rPr lang="es-ES" sz="1600" b="1" dirty="0" err="1">
                <a:solidFill>
                  <a:srgbClr val="FF0000"/>
                </a:solidFill>
              </a:rPr>
              <a:t>action</a:t>
            </a:r>
            <a:endParaRPr lang="es-ES" sz="1600" b="1" dirty="0">
              <a:solidFill>
                <a:srgbClr val="FF0000"/>
              </a:solidFill>
            </a:endParaRPr>
          </a:p>
          <a:p>
            <a:pPr marL="285750" indent="-285750">
              <a:buFont typeface="Arial" panose="020B0604020202020204" pitchFamily="34" charset="0"/>
              <a:buChar char="•"/>
            </a:pPr>
            <a:r>
              <a:rPr lang="es-ES" sz="1600" dirty="0" err="1"/>
              <a:t>Continue</a:t>
            </a:r>
            <a:r>
              <a:rPr lang="es-ES" sz="1600" dirty="0"/>
              <a:t> to </a:t>
            </a:r>
            <a:r>
              <a:rPr lang="es-ES" sz="1600" dirty="0" err="1"/>
              <a:t>expand</a:t>
            </a:r>
            <a:r>
              <a:rPr lang="es-ES" sz="1600" dirty="0"/>
              <a:t> </a:t>
            </a:r>
            <a:r>
              <a:rPr lang="es-ES" sz="1600" dirty="0" err="1"/>
              <a:t>your</a:t>
            </a:r>
            <a:r>
              <a:rPr lang="es-ES" sz="1600" dirty="0"/>
              <a:t> </a:t>
            </a:r>
            <a:r>
              <a:rPr lang="es-ES" sz="1600" dirty="0" err="1"/>
              <a:t>knowledge</a:t>
            </a:r>
            <a:r>
              <a:rPr lang="es-ES" sz="1600" dirty="0"/>
              <a:t> </a:t>
            </a:r>
            <a:r>
              <a:rPr lang="es-ES" sz="1600" dirty="0" err="1"/>
              <a:t>focusing</a:t>
            </a:r>
            <a:r>
              <a:rPr lang="es-ES" sz="1600" dirty="0"/>
              <a:t> </a:t>
            </a:r>
            <a:r>
              <a:rPr lang="es-ES" sz="1600" dirty="0" err="1"/>
              <a:t>on</a:t>
            </a:r>
            <a:r>
              <a:rPr lang="es-ES" sz="1600" dirty="0"/>
              <a:t> </a:t>
            </a:r>
            <a:r>
              <a:rPr lang="es-ES" sz="1600" dirty="0" err="1"/>
              <a:t>those</a:t>
            </a:r>
            <a:r>
              <a:rPr lang="es-ES" sz="1600" dirty="0"/>
              <a:t> use cases </a:t>
            </a:r>
            <a:r>
              <a:rPr lang="es-ES" sz="1600" dirty="0" err="1"/>
              <a:t>where</a:t>
            </a:r>
            <a:r>
              <a:rPr lang="es-ES" sz="1600" dirty="0"/>
              <a:t> </a:t>
            </a:r>
            <a:r>
              <a:rPr lang="es-ES" sz="1600" dirty="0" err="1"/>
              <a:t>big</a:t>
            </a:r>
            <a:r>
              <a:rPr lang="es-ES" sz="1600" dirty="0"/>
              <a:t> data </a:t>
            </a:r>
            <a:r>
              <a:rPr lang="es-ES" sz="1600" dirty="0" err="1"/>
              <a:t>provides</a:t>
            </a:r>
            <a:r>
              <a:rPr lang="es-ES" sz="1600" dirty="0"/>
              <a:t> a </a:t>
            </a:r>
            <a:r>
              <a:rPr lang="es-ES" sz="1600" dirty="0" err="1"/>
              <a:t>competitive</a:t>
            </a:r>
            <a:r>
              <a:rPr lang="es-ES" sz="1600" dirty="0"/>
              <a:t> </a:t>
            </a:r>
            <a:r>
              <a:rPr lang="es-ES" sz="1600" dirty="0" err="1"/>
              <a:t>advantage</a:t>
            </a:r>
            <a:r>
              <a:rPr lang="es-ES" sz="1600" dirty="0"/>
              <a:t> to </a:t>
            </a:r>
            <a:r>
              <a:rPr lang="es-ES" sz="1600" dirty="0" err="1"/>
              <a:t>companies</a:t>
            </a:r>
            <a:r>
              <a:rPr lang="es-ES" sz="1600" dirty="0"/>
              <a:t>, </a:t>
            </a:r>
            <a:r>
              <a:rPr lang="es-ES" sz="1600" dirty="0" err="1"/>
              <a:t>both</a:t>
            </a:r>
            <a:r>
              <a:rPr lang="es-ES" sz="1600" dirty="0"/>
              <a:t> </a:t>
            </a:r>
            <a:r>
              <a:rPr lang="es-ES" sz="1600" dirty="0" err="1"/>
              <a:t>inside</a:t>
            </a:r>
            <a:r>
              <a:rPr lang="es-ES" sz="1600" dirty="0"/>
              <a:t> and </a:t>
            </a:r>
            <a:r>
              <a:rPr lang="es-ES" sz="1600" dirty="0" err="1"/>
              <a:t>outside</a:t>
            </a:r>
            <a:r>
              <a:rPr lang="es-ES" sz="1600" dirty="0"/>
              <a:t> of </a:t>
            </a:r>
            <a:r>
              <a:rPr lang="es-ES" sz="1600" dirty="0" err="1"/>
              <a:t>their</a:t>
            </a:r>
            <a:r>
              <a:rPr lang="es-ES" sz="1600" dirty="0"/>
              <a:t> sector.</a:t>
            </a:r>
          </a:p>
          <a:p>
            <a:pPr marL="285750" indent="-285750">
              <a:buFont typeface="Arial" panose="020B0604020202020204" pitchFamily="34" charset="0"/>
              <a:buChar char="•"/>
            </a:pPr>
            <a:r>
              <a:rPr lang="es-ES" sz="1600" dirty="0" err="1"/>
              <a:t>Work</a:t>
            </a:r>
            <a:r>
              <a:rPr lang="es-ES" sz="1600" dirty="0"/>
              <a:t> </a:t>
            </a:r>
            <a:r>
              <a:rPr lang="es-ES" sz="1600" dirty="0" err="1"/>
              <a:t>with</a:t>
            </a:r>
            <a:r>
              <a:rPr lang="es-ES" sz="1600" dirty="0"/>
              <a:t> </a:t>
            </a:r>
            <a:r>
              <a:rPr lang="es-ES" sz="1600" dirty="0" err="1"/>
              <a:t>different</a:t>
            </a:r>
            <a:r>
              <a:rPr lang="es-ES" sz="1600" dirty="0"/>
              <a:t> </a:t>
            </a:r>
            <a:r>
              <a:rPr lang="es-ES" sz="1600" dirty="0" err="1"/>
              <a:t>business</a:t>
            </a:r>
            <a:r>
              <a:rPr lang="es-ES" sz="1600" dirty="0"/>
              <a:t> </a:t>
            </a:r>
            <a:r>
              <a:rPr lang="es-ES" sz="1600" dirty="0" err="1"/>
              <a:t>units</a:t>
            </a:r>
            <a:r>
              <a:rPr lang="es-ES" sz="1600" dirty="0"/>
              <a:t> and </a:t>
            </a:r>
            <a:r>
              <a:rPr lang="es-ES" sz="1600" dirty="0" err="1"/>
              <a:t>business</a:t>
            </a:r>
            <a:r>
              <a:rPr lang="es-ES" sz="1600" dirty="0"/>
              <a:t> </a:t>
            </a:r>
            <a:r>
              <a:rPr lang="es-ES" sz="1600" dirty="0" err="1"/>
              <a:t>departments</a:t>
            </a:r>
            <a:r>
              <a:rPr lang="es-ES" sz="1600" dirty="0"/>
              <a:t> to </a:t>
            </a:r>
            <a:r>
              <a:rPr lang="es-ES" sz="1600" dirty="0" err="1"/>
              <a:t>identify</a:t>
            </a:r>
            <a:r>
              <a:rPr lang="es-ES" sz="1600" dirty="0"/>
              <a:t> </a:t>
            </a:r>
            <a:r>
              <a:rPr lang="es-ES" sz="1600" dirty="0" err="1"/>
              <a:t>the</a:t>
            </a:r>
            <a:r>
              <a:rPr lang="es-ES" sz="1600" dirty="0"/>
              <a:t> </a:t>
            </a:r>
            <a:r>
              <a:rPr lang="es-ES" sz="1600" dirty="0" err="1"/>
              <a:t>most</a:t>
            </a:r>
            <a:r>
              <a:rPr lang="es-ES" sz="1600" dirty="0"/>
              <a:t> crucial </a:t>
            </a:r>
            <a:r>
              <a:rPr lang="es-ES" sz="1600" dirty="0" err="1"/>
              <a:t>business</a:t>
            </a:r>
            <a:r>
              <a:rPr lang="es-ES" sz="1600" dirty="0"/>
              <a:t> </a:t>
            </a:r>
            <a:r>
              <a:rPr lang="es-ES" sz="1600" dirty="0" err="1"/>
              <a:t>opportunities</a:t>
            </a:r>
            <a:r>
              <a:rPr lang="es-ES" sz="1600" dirty="0"/>
              <a:t> and </a:t>
            </a:r>
            <a:r>
              <a:rPr lang="es-ES" sz="1600" dirty="0" err="1"/>
              <a:t>business</a:t>
            </a:r>
            <a:r>
              <a:rPr lang="es-ES" sz="1600" dirty="0"/>
              <a:t> </a:t>
            </a:r>
            <a:r>
              <a:rPr lang="es-ES" sz="1600" dirty="0" err="1"/>
              <a:t>challenges</a:t>
            </a:r>
            <a:r>
              <a:rPr lang="es-ES" sz="1600" dirty="0"/>
              <a:t> </a:t>
            </a:r>
            <a:r>
              <a:rPr lang="es-ES" sz="1600" dirty="0" err="1"/>
              <a:t>that</a:t>
            </a:r>
            <a:r>
              <a:rPr lang="es-ES" sz="1600" dirty="0"/>
              <a:t> can be </a:t>
            </a:r>
            <a:r>
              <a:rPr lang="es-ES" sz="1600" dirty="0" err="1"/>
              <a:t>addressed</a:t>
            </a:r>
            <a:r>
              <a:rPr lang="es-ES" sz="1600" dirty="0"/>
              <a:t> </a:t>
            </a:r>
            <a:r>
              <a:rPr lang="es-ES" sz="1600" dirty="0" err="1"/>
              <a:t>with</a:t>
            </a:r>
            <a:r>
              <a:rPr lang="es-ES" sz="1600" dirty="0"/>
              <a:t> </a:t>
            </a:r>
            <a:r>
              <a:rPr lang="es-ES" sz="1600" dirty="0" err="1"/>
              <a:t>better</a:t>
            </a:r>
            <a:r>
              <a:rPr lang="es-ES" sz="1600" dirty="0"/>
              <a:t> and more </a:t>
            </a:r>
            <a:r>
              <a:rPr lang="es-ES" sz="1600" dirty="0" err="1"/>
              <a:t>timely</a:t>
            </a:r>
            <a:r>
              <a:rPr lang="es-ES" sz="1600" dirty="0"/>
              <a:t> </a:t>
            </a:r>
            <a:r>
              <a:rPr lang="es-ES" sz="1600" dirty="0" err="1"/>
              <a:t>access</a:t>
            </a:r>
            <a:r>
              <a:rPr lang="es-ES" sz="1600" dirty="0"/>
              <a:t> to </a:t>
            </a:r>
            <a:r>
              <a:rPr lang="es-ES" sz="1600" dirty="0" err="1"/>
              <a:t>information</a:t>
            </a:r>
            <a:r>
              <a:rPr lang="es-ES" sz="1600" dirty="0"/>
              <a:t>. </a:t>
            </a:r>
            <a:r>
              <a:rPr lang="es-ES" sz="1600" dirty="0" err="1"/>
              <a:t>Many</a:t>
            </a:r>
            <a:r>
              <a:rPr lang="es-ES" sz="1600" dirty="0"/>
              <a:t> </a:t>
            </a:r>
            <a:r>
              <a:rPr lang="es-ES" sz="1600" dirty="0" err="1"/>
              <a:t>companies</a:t>
            </a:r>
            <a:r>
              <a:rPr lang="es-ES" sz="1600" dirty="0"/>
              <a:t> </a:t>
            </a:r>
            <a:r>
              <a:rPr lang="es-ES" sz="1600" dirty="0" err="1"/>
              <a:t>start</a:t>
            </a:r>
            <a:r>
              <a:rPr lang="es-ES" sz="1600" dirty="0"/>
              <a:t> </a:t>
            </a:r>
            <a:r>
              <a:rPr lang="es-ES" sz="1600" dirty="0" err="1"/>
              <a:t>with</a:t>
            </a:r>
            <a:r>
              <a:rPr lang="es-ES" sz="1600" dirty="0"/>
              <a:t> data and </a:t>
            </a:r>
            <a:r>
              <a:rPr lang="es-ES" sz="1600" dirty="0" err="1"/>
              <a:t>customer</a:t>
            </a:r>
            <a:r>
              <a:rPr lang="es-ES" sz="1600" dirty="0"/>
              <a:t> </a:t>
            </a:r>
            <a:r>
              <a:rPr lang="es-ES" sz="1600" dirty="0" err="1"/>
              <a:t>analytics</a:t>
            </a:r>
            <a:r>
              <a:rPr lang="es-ES" sz="1600" dirty="0"/>
              <a:t> to </a:t>
            </a:r>
            <a:r>
              <a:rPr lang="es-ES" sz="1600" dirty="0" err="1"/>
              <a:t>support</a:t>
            </a:r>
            <a:r>
              <a:rPr lang="es-ES" sz="1600" dirty="0"/>
              <a:t> </a:t>
            </a:r>
            <a:r>
              <a:rPr lang="es-ES" sz="1600" dirty="0" err="1"/>
              <a:t>their</a:t>
            </a:r>
            <a:r>
              <a:rPr lang="es-ES" sz="1600" dirty="0"/>
              <a:t> </a:t>
            </a:r>
            <a:r>
              <a:rPr lang="es-ES" sz="1600" dirty="0" err="1"/>
              <a:t>transformation</a:t>
            </a:r>
            <a:r>
              <a:rPr lang="es-ES" sz="1600" dirty="0"/>
              <a:t> agenda of </a:t>
            </a:r>
            <a:r>
              <a:rPr lang="es-ES" sz="1600" dirty="0" err="1"/>
              <a:t>front</a:t>
            </a:r>
            <a:r>
              <a:rPr lang="es-ES" sz="1600" dirty="0"/>
              <a:t> office.</a:t>
            </a:r>
          </a:p>
          <a:p>
            <a:pPr marL="285750" indent="-285750">
              <a:buFont typeface="Arial" panose="020B0604020202020204" pitchFamily="34" charset="0"/>
              <a:buChar char="•"/>
            </a:pPr>
            <a:r>
              <a:rPr lang="es-ES" sz="1600" dirty="0" err="1"/>
              <a:t>Focus</a:t>
            </a:r>
            <a:r>
              <a:rPr lang="es-ES" sz="1600" dirty="0"/>
              <a:t> </a:t>
            </a:r>
            <a:r>
              <a:rPr lang="es-ES" sz="1600" dirty="0" err="1"/>
              <a:t>on</a:t>
            </a:r>
            <a:r>
              <a:rPr lang="es-ES" sz="1600" dirty="0"/>
              <a:t> </a:t>
            </a:r>
            <a:r>
              <a:rPr lang="es-ES" sz="1600" dirty="0" err="1"/>
              <a:t>strengthening</a:t>
            </a:r>
            <a:r>
              <a:rPr lang="es-ES" sz="1600" dirty="0"/>
              <a:t> </a:t>
            </a:r>
            <a:r>
              <a:rPr lang="es-ES" sz="1600" dirty="0" err="1"/>
              <a:t>your</a:t>
            </a:r>
            <a:r>
              <a:rPr lang="es-ES" sz="1600" dirty="0"/>
              <a:t> </a:t>
            </a:r>
            <a:r>
              <a:rPr lang="es-ES" sz="1600" dirty="0" err="1"/>
              <a:t>environment</a:t>
            </a:r>
            <a:r>
              <a:rPr lang="es-ES" sz="1600" dirty="0"/>
              <a:t> and </a:t>
            </a:r>
            <a:r>
              <a:rPr lang="es-ES" sz="1600" dirty="0" err="1"/>
              <a:t>infrastructure</a:t>
            </a:r>
            <a:r>
              <a:rPr lang="es-ES" sz="1600" dirty="0"/>
              <a:t> of </a:t>
            </a:r>
            <a:r>
              <a:rPr lang="es-ES" sz="1600" dirty="0" err="1"/>
              <a:t>information</a:t>
            </a:r>
            <a:r>
              <a:rPr lang="es-ES" sz="1600" dirty="0"/>
              <a:t> </a:t>
            </a:r>
            <a:r>
              <a:rPr lang="es-ES" sz="1600" dirty="0" err="1"/>
              <a:t>management</a:t>
            </a:r>
            <a:r>
              <a:rPr lang="es-ES" sz="1600" dirty="0"/>
              <a:t>, </a:t>
            </a:r>
            <a:r>
              <a:rPr lang="es-ES" sz="1600" dirty="0" err="1"/>
              <a:t>including</a:t>
            </a:r>
            <a:r>
              <a:rPr lang="es-ES" sz="1600" dirty="0"/>
              <a:t> </a:t>
            </a:r>
            <a:r>
              <a:rPr lang="es-ES" sz="1600" dirty="0" err="1"/>
              <a:t>development</a:t>
            </a:r>
            <a:r>
              <a:rPr lang="es-ES" sz="1600" dirty="0"/>
              <a:t> of a </a:t>
            </a:r>
            <a:r>
              <a:rPr lang="es-ES" sz="1600" dirty="0" err="1"/>
              <a:t>big</a:t>
            </a:r>
            <a:r>
              <a:rPr lang="es-ES" sz="1600" dirty="0"/>
              <a:t> data </a:t>
            </a:r>
            <a:r>
              <a:rPr lang="es-ES" sz="1600" dirty="0" err="1"/>
              <a:t>project</a:t>
            </a:r>
            <a:r>
              <a:rPr lang="es-ES" sz="1600" dirty="0"/>
              <a:t>. </a:t>
            </a:r>
            <a:r>
              <a:rPr lang="es-ES" sz="1600" dirty="0" err="1"/>
              <a:t>Often</a:t>
            </a:r>
            <a:r>
              <a:rPr lang="es-ES" sz="1600" dirty="0"/>
              <a:t> </a:t>
            </a:r>
            <a:r>
              <a:rPr lang="es-ES" sz="1600" dirty="0" err="1"/>
              <a:t>these</a:t>
            </a:r>
            <a:r>
              <a:rPr lang="es-ES" sz="1600" dirty="0"/>
              <a:t> </a:t>
            </a:r>
            <a:r>
              <a:rPr lang="es-ES" sz="1600" dirty="0" err="1"/>
              <a:t>projects</a:t>
            </a:r>
            <a:r>
              <a:rPr lang="es-ES" sz="1600" dirty="0"/>
              <a:t> are </a:t>
            </a:r>
            <a:r>
              <a:rPr lang="es-ES" sz="1600" dirty="0" err="1"/>
              <a:t>based</a:t>
            </a:r>
            <a:r>
              <a:rPr lang="es-ES" sz="1600" dirty="0"/>
              <a:t> </a:t>
            </a:r>
            <a:r>
              <a:rPr lang="es-ES" sz="1600" dirty="0" err="1"/>
              <a:t>on</a:t>
            </a:r>
            <a:r>
              <a:rPr lang="es-ES" sz="1600" dirty="0"/>
              <a:t> </a:t>
            </a:r>
            <a:r>
              <a:rPr lang="es-ES" sz="1600" dirty="0" err="1"/>
              <a:t>industry</a:t>
            </a:r>
            <a:r>
              <a:rPr lang="es-ES" sz="1600" dirty="0"/>
              <a:t> </a:t>
            </a:r>
            <a:r>
              <a:rPr lang="es-ES" sz="1600" dirty="0" err="1"/>
              <a:t>standards</a:t>
            </a:r>
            <a:r>
              <a:rPr lang="es-ES" sz="1600" dirty="0"/>
              <a:t>, </a:t>
            </a:r>
            <a:r>
              <a:rPr lang="es-ES" sz="1600" dirty="0" err="1"/>
              <a:t>reference</a:t>
            </a:r>
            <a:r>
              <a:rPr lang="es-ES" sz="1600" dirty="0"/>
              <a:t> </a:t>
            </a:r>
            <a:r>
              <a:rPr lang="es-ES" sz="1600" dirty="0" err="1"/>
              <a:t>architectures</a:t>
            </a:r>
            <a:r>
              <a:rPr lang="es-ES" sz="1600" dirty="0"/>
              <a:t> and </a:t>
            </a:r>
            <a:r>
              <a:rPr lang="es-ES" sz="1600" dirty="0" err="1"/>
              <a:t>other</a:t>
            </a:r>
            <a:r>
              <a:rPr lang="es-ES" sz="1600" dirty="0"/>
              <a:t> </a:t>
            </a:r>
            <a:r>
              <a:rPr lang="es-ES" sz="1600" dirty="0" err="1"/>
              <a:t>available</a:t>
            </a:r>
            <a:r>
              <a:rPr lang="es-ES" sz="1600" dirty="0"/>
              <a:t> </a:t>
            </a:r>
            <a:r>
              <a:rPr lang="es-ES" sz="1600" dirty="0" err="1"/>
              <a:t>technical</a:t>
            </a:r>
            <a:r>
              <a:rPr lang="es-ES" sz="1600" dirty="0"/>
              <a:t> </a:t>
            </a:r>
            <a:r>
              <a:rPr lang="es-ES" sz="1600" dirty="0" err="1"/>
              <a:t>frameworks</a:t>
            </a:r>
            <a:r>
              <a:rPr lang="es-ES" sz="1600" dirty="0"/>
              <a:t> and </a:t>
            </a:r>
            <a:r>
              <a:rPr lang="es-ES" sz="1600" dirty="0" err="1"/>
              <a:t>resources</a:t>
            </a:r>
            <a:r>
              <a:rPr lang="es-ES" sz="1600" dirty="0"/>
              <a:t>.</a:t>
            </a:r>
          </a:p>
        </p:txBody>
      </p:sp>
      <p:sp>
        <p:nvSpPr>
          <p:cNvPr id="2" name="Rectángulo 1">
            <a:extLst>
              <a:ext uri="{FF2B5EF4-FFF2-40B4-BE49-F238E27FC236}">
                <a16:creationId xmlns:a16="http://schemas.microsoft.com/office/drawing/2014/main" xmlns="" id="{F78B63AF-D4F7-CD46-84D2-E942AC35267B}"/>
              </a:ext>
            </a:extLst>
          </p:cNvPr>
          <p:cNvSpPr/>
          <p:nvPr/>
        </p:nvSpPr>
        <p:spPr>
          <a:xfrm>
            <a:off x="6096000" y="1315874"/>
            <a:ext cx="4572000" cy="5293757"/>
          </a:xfrm>
          <a:prstGeom prst="rect">
            <a:avLst/>
          </a:prstGeom>
        </p:spPr>
        <p:txBody>
          <a:bodyPr>
            <a:spAutoFit/>
          </a:bodyPr>
          <a:lstStyle/>
          <a:p>
            <a:pPr algn="ctr"/>
            <a:r>
              <a:rPr lang="es-ES" b="1" dirty="0">
                <a:solidFill>
                  <a:srgbClr val="FF0000"/>
                </a:solidFill>
              </a:rPr>
              <a:t>Explore to </a:t>
            </a:r>
            <a:r>
              <a:rPr lang="es-ES" b="1" dirty="0" err="1">
                <a:solidFill>
                  <a:srgbClr val="FF0000"/>
                </a:solidFill>
              </a:rPr>
              <a:t>interact</a:t>
            </a:r>
            <a:r>
              <a:rPr lang="es-ES" b="1" dirty="0">
                <a:solidFill>
                  <a:srgbClr val="FF0000"/>
                </a:solidFill>
              </a:rPr>
              <a:t>: </a:t>
            </a:r>
            <a:r>
              <a:rPr lang="es-ES" b="1" dirty="0" err="1">
                <a:solidFill>
                  <a:srgbClr val="FF0000"/>
                </a:solidFill>
              </a:rPr>
              <a:t>turn</a:t>
            </a:r>
            <a:r>
              <a:rPr lang="es-ES" b="1" dirty="0">
                <a:solidFill>
                  <a:srgbClr val="FF0000"/>
                </a:solidFill>
              </a:rPr>
              <a:t> </a:t>
            </a:r>
            <a:r>
              <a:rPr lang="es-ES" b="1" dirty="0" err="1">
                <a:solidFill>
                  <a:srgbClr val="FF0000"/>
                </a:solidFill>
              </a:rPr>
              <a:t>plans</a:t>
            </a:r>
            <a:r>
              <a:rPr lang="es-ES" b="1" dirty="0">
                <a:solidFill>
                  <a:srgbClr val="FF0000"/>
                </a:solidFill>
              </a:rPr>
              <a:t> </a:t>
            </a:r>
            <a:r>
              <a:rPr lang="es-ES" b="1" dirty="0" err="1">
                <a:solidFill>
                  <a:srgbClr val="FF0000"/>
                </a:solidFill>
              </a:rPr>
              <a:t>into</a:t>
            </a:r>
            <a:r>
              <a:rPr lang="es-ES" b="1" dirty="0">
                <a:solidFill>
                  <a:srgbClr val="FF0000"/>
                </a:solidFill>
              </a:rPr>
              <a:t> </a:t>
            </a:r>
            <a:r>
              <a:rPr lang="es-ES" b="1" dirty="0" err="1">
                <a:solidFill>
                  <a:srgbClr val="FF0000"/>
                </a:solidFill>
              </a:rPr>
              <a:t>action</a:t>
            </a:r>
            <a:endParaRPr lang="es-ES" b="1" dirty="0">
              <a:solidFill>
                <a:srgbClr val="FF0000"/>
              </a:solidFill>
            </a:endParaRPr>
          </a:p>
          <a:p>
            <a:pPr marL="285750" indent="-285750">
              <a:buFont typeface="Arial" panose="020B0604020202020204" pitchFamily="34" charset="0"/>
              <a:buChar char="•"/>
            </a:pPr>
            <a:r>
              <a:rPr lang="es-ES" sz="1600" dirty="0" err="1"/>
              <a:t>Verify</a:t>
            </a:r>
            <a:r>
              <a:rPr lang="es-ES" sz="1600" dirty="0"/>
              <a:t> </a:t>
            </a:r>
            <a:r>
              <a:rPr lang="es-ES" sz="1600" dirty="0" err="1"/>
              <a:t>that</a:t>
            </a:r>
            <a:r>
              <a:rPr lang="es-ES" sz="1600" dirty="0"/>
              <a:t> </a:t>
            </a:r>
            <a:r>
              <a:rPr lang="es-ES" sz="1600" dirty="0" err="1"/>
              <a:t>there</a:t>
            </a:r>
            <a:r>
              <a:rPr lang="es-ES" sz="1600" dirty="0"/>
              <a:t> </a:t>
            </a:r>
            <a:r>
              <a:rPr lang="es-ES" sz="1600" dirty="0" err="1"/>
              <a:t>is</a:t>
            </a:r>
            <a:r>
              <a:rPr lang="es-ES" sz="1600" dirty="0"/>
              <a:t> active </a:t>
            </a:r>
            <a:r>
              <a:rPr lang="es-ES" sz="1600" dirty="0" err="1"/>
              <a:t>support</a:t>
            </a:r>
            <a:r>
              <a:rPr lang="es-ES" sz="1600" dirty="0"/>
              <a:t> </a:t>
            </a:r>
            <a:r>
              <a:rPr lang="es-ES" sz="1600" dirty="0" err="1"/>
              <a:t>from</a:t>
            </a:r>
            <a:r>
              <a:rPr lang="es-ES" sz="1600" dirty="0"/>
              <a:t> a </a:t>
            </a:r>
            <a:r>
              <a:rPr lang="es-ES" sz="1600" dirty="0" err="1"/>
              <a:t>business</a:t>
            </a:r>
            <a:r>
              <a:rPr lang="es-ES" sz="1600" dirty="0"/>
              <a:t> leader as </a:t>
            </a:r>
            <a:r>
              <a:rPr lang="es-ES" sz="1600" dirty="0" err="1"/>
              <a:t>they</a:t>
            </a:r>
            <a:r>
              <a:rPr lang="es-ES" sz="1600" dirty="0"/>
              <a:t> </a:t>
            </a:r>
            <a:r>
              <a:rPr lang="es-ES" sz="1600" dirty="0" err="1"/>
              <a:t>develop</a:t>
            </a:r>
            <a:r>
              <a:rPr lang="es-ES" sz="1600" dirty="0"/>
              <a:t> </a:t>
            </a:r>
            <a:r>
              <a:rPr lang="es-ES" sz="1600" dirty="0" err="1"/>
              <a:t>their</a:t>
            </a:r>
            <a:r>
              <a:rPr lang="es-ES" sz="1600" dirty="0"/>
              <a:t> </a:t>
            </a:r>
            <a:r>
              <a:rPr lang="es-ES" sz="1600" dirty="0" err="1"/>
              <a:t>strategy</a:t>
            </a:r>
            <a:r>
              <a:rPr lang="es-ES" sz="1600" dirty="0"/>
              <a:t> and </a:t>
            </a:r>
            <a:r>
              <a:rPr lang="es-ES" sz="1600" dirty="0" err="1"/>
              <a:t>big</a:t>
            </a:r>
            <a:r>
              <a:rPr lang="es-ES" sz="1600" dirty="0"/>
              <a:t> data </a:t>
            </a:r>
            <a:r>
              <a:rPr lang="es-ES" sz="1600" dirty="0" err="1"/>
              <a:t>roadmap</a:t>
            </a:r>
            <a:r>
              <a:rPr lang="es-ES" sz="1600" dirty="0"/>
              <a:t>.</a:t>
            </a:r>
          </a:p>
          <a:p>
            <a:pPr marL="285750" indent="-285750">
              <a:buFont typeface="Arial" panose="020B0604020202020204" pitchFamily="34" charset="0"/>
              <a:buChar char="•"/>
            </a:pPr>
            <a:r>
              <a:rPr lang="es-ES" sz="1600" dirty="0" err="1"/>
              <a:t>Develop</a:t>
            </a:r>
            <a:r>
              <a:rPr lang="es-ES" sz="1600" dirty="0"/>
              <a:t> </a:t>
            </a:r>
            <a:r>
              <a:rPr lang="es-ES" sz="1600" dirty="0" err="1"/>
              <a:t>the</a:t>
            </a:r>
            <a:r>
              <a:rPr lang="es-ES" sz="1600" dirty="0"/>
              <a:t> </a:t>
            </a:r>
            <a:r>
              <a:rPr lang="es-ES" sz="1600" dirty="0" err="1"/>
              <a:t>business</a:t>
            </a:r>
            <a:r>
              <a:rPr lang="es-ES" sz="1600" dirty="0"/>
              <a:t> case </a:t>
            </a:r>
            <a:r>
              <a:rPr lang="es-ES" sz="1600" dirty="0" err="1"/>
              <a:t>for</a:t>
            </a:r>
            <a:r>
              <a:rPr lang="es-ES" sz="1600" dirty="0"/>
              <a:t> </a:t>
            </a:r>
            <a:r>
              <a:rPr lang="es-ES" sz="1600" dirty="0" err="1"/>
              <a:t>one</a:t>
            </a:r>
            <a:r>
              <a:rPr lang="es-ES" sz="1600" dirty="0"/>
              <a:t> </a:t>
            </a:r>
            <a:r>
              <a:rPr lang="es-ES" sz="1600" dirty="0" err="1"/>
              <a:t>or</a:t>
            </a:r>
            <a:r>
              <a:rPr lang="es-ES" sz="1600" dirty="0"/>
              <a:t> </a:t>
            </a:r>
            <a:r>
              <a:rPr lang="es-ES" sz="1600" dirty="0" err="1"/>
              <a:t>two</a:t>
            </a:r>
            <a:r>
              <a:rPr lang="es-ES" sz="1600" dirty="0"/>
              <a:t> </a:t>
            </a:r>
            <a:r>
              <a:rPr lang="es-ES" sz="1600" dirty="0" err="1"/>
              <a:t>business</a:t>
            </a:r>
            <a:r>
              <a:rPr lang="es-ES" sz="1600" dirty="0"/>
              <a:t> </a:t>
            </a:r>
            <a:r>
              <a:rPr lang="es-ES" sz="1600" dirty="0" err="1"/>
              <a:t>opportunities</a:t>
            </a:r>
            <a:r>
              <a:rPr lang="es-ES" sz="1600" dirty="0"/>
              <a:t> </a:t>
            </a:r>
            <a:r>
              <a:rPr lang="es-ES" sz="1600" dirty="0" err="1"/>
              <a:t>or</a:t>
            </a:r>
            <a:r>
              <a:rPr lang="es-ES" sz="1600" dirty="0"/>
              <a:t> </a:t>
            </a:r>
            <a:r>
              <a:rPr lang="es-ES" sz="1600" dirty="0" err="1"/>
              <a:t>key</a:t>
            </a:r>
            <a:r>
              <a:rPr lang="es-ES" sz="1600" dirty="0"/>
              <a:t> </a:t>
            </a:r>
            <a:r>
              <a:rPr lang="es-ES" sz="1600" dirty="0" err="1"/>
              <a:t>business</a:t>
            </a:r>
            <a:r>
              <a:rPr lang="es-ES" sz="1600" dirty="0"/>
              <a:t> </a:t>
            </a:r>
            <a:r>
              <a:rPr lang="es-ES" sz="1600" dirty="0" err="1"/>
              <a:t>challenges</a:t>
            </a:r>
            <a:r>
              <a:rPr lang="es-ES" sz="1600" dirty="0"/>
              <a:t> </a:t>
            </a:r>
            <a:r>
              <a:rPr lang="es-ES" sz="1600" dirty="0" err="1"/>
              <a:t>that</a:t>
            </a:r>
            <a:r>
              <a:rPr lang="es-ES" sz="1600" dirty="0"/>
              <a:t> </a:t>
            </a:r>
            <a:r>
              <a:rPr lang="es-ES" sz="1600" dirty="0" err="1"/>
              <a:t>you</a:t>
            </a:r>
            <a:r>
              <a:rPr lang="es-ES" sz="1600" dirty="0"/>
              <a:t> plan to </a:t>
            </a:r>
            <a:r>
              <a:rPr lang="es-ES" sz="1600" dirty="0" err="1"/>
              <a:t>address</a:t>
            </a:r>
            <a:r>
              <a:rPr lang="es-ES" sz="1600" dirty="0"/>
              <a:t> </a:t>
            </a:r>
            <a:r>
              <a:rPr lang="es-ES" sz="1600" dirty="0" err="1"/>
              <a:t>through</a:t>
            </a:r>
            <a:r>
              <a:rPr lang="es-ES" sz="1600" dirty="0"/>
              <a:t> </a:t>
            </a:r>
            <a:r>
              <a:rPr lang="es-ES" sz="1600" dirty="0" err="1"/>
              <a:t>POCs</a:t>
            </a:r>
            <a:r>
              <a:rPr lang="es-ES" sz="1600" dirty="0"/>
              <a:t> </a:t>
            </a:r>
            <a:r>
              <a:rPr lang="es-ES" sz="1600" dirty="0" err="1"/>
              <a:t>or</a:t>
            </a:r>
            <a:r>
              <a:rPr lang="es-ES" sz="1600" dirty="0"/>
              <a:t> </a:t>
            </a:r>
            <a:r>
              <a:rPr lang="es-ES" sz="1600" dirty="0" err="1"/>
              <a:t>pilot</a:t>
            </a:r>
            <a:r>
              <a:rPr lang="es-ES" sz="1600" dirty="0"/>
              <a:t> </a:t>
            </a:r>
            <a:r>
              <a:rPr lang="es-ES" sz="1600" dirty="0" err="1"/>
              <a:t>projects</a:t>
            </a:r>
            <a:r>
              <a:rPr lang="es-ES" sz="1600" dirty="0"/>
              <a:t>.</a:t>
            </a:r>
          </a:p>
          <a:p>
            <a:pPr marL="285750" indent="-285750">
              <a:buFont typeface="Arial" panose="020B0604020202020204" pitchFamily="34" charset="0"/>
              <a:buChar char="•"/>
            </a:pPr>
            <a:r>
              <a:rPr lang="es-ES" sz="1600" dirty="0"/>
              <a:t>At </a:t>
            </a:r>
            <a:r>
              <a:rPr lang="es-ES" sz="1600" dirty="0" err="1"/>
              <a:t>the</a:t>
            </a:r>
            <a:r>
              <a:rPr lang="es-ES" sz="1600" dirty="0"/>
              <a:t> </a:t>
            </a:r>
            <a:r>
              <a:rPr lang="es-ES" sz="1600" dirty="0" err="1"/>
              <a:t>same</a:t>
            </a:r>
            <a:r>
              <a:rPr lang="es-ES" sz="1600" dirty="0"/>
              <a:t> time </a:t>
            </a:r>
            <a:r>
              <a:rPr lang="es-ES" sz="1600" dirty="0" err="1"/>
              <a:t>that</a:t>
            </a:r>
            <a:r>
              <a:rPr lang="es-ES" sz="1600" dirty="0"/>
              <a:t> </a:t>
            </a:r>
            <a:r>
              <a:rPr lang="es-ES" sz="1600" dirty="0" err="1"/>
              <a:t>you</a:t>
            </a:r>
            <a:r>
              <a:rPr lang="es-ES" sz="1600" dirty="0"/>
              <a:t> plan </a:t>
            </a:r>
            <a:r>
              <a:rPr lang="es-ES" sz="1600" dirty="0" err="1"/>
              <a:t>the</a:t>
            </a:r>
            <a:r>
              <a:rPr lang="es-ES" sz="1600" dirty="0"/>
              <a:t> </a:t>
            </a:r>
            <a:r>
              <a:rPr lang="es-ES" sz="1600" dirty="0" err="1"/>
              <a:t>longer</a:t>
            </a:r>
            <a:r>
              <a:rPr lang="es-ES" sz="1600" dirty="0"/>
              <a:t> </a:t>
            </a:r>
            <a:r>
              <a:rPr lang="es-ES" sz="1600" dirty="0" err="1"/>
              <a:t>term</a:t>
            </a:r>
            <a:r>
              <a:rPr lang="es-ES" sz="1600" dirty="0"/>
              <a:t> </a:t>
            </a:r>
            <a:r>
              <a:rPr lang="es-ES" sz="1600" dirty="0" err="1"/>
              <a:t>requirements</a:t>
            </a:r>
            <a:r>
              <a:rPr lang="es-ES" sz="1600" dirty="0"/>
              <a:t>, </a:t>
            </a:r>
            <a:r>
              <a:rPr lang="es-ES" sz="1600" dirty="0" err="1"/>
              <a:t>you</a:t>
            </a:r>
            <a:r>
              <a:rPr lang="es-ES" sz="1600" dirty="0"/>
              <a:t> </a:t>
            </a:r>
            <a:r>
              <a:rPr lang="es-ES" sz="1600" dirty="0" err="1"/>
              <a:t>will</a:t>
            </a:r>
            <a:r>
              <a:rPr lang="es-ES" sz="1600" dirty="0"/>
              <a:t> </a:t>
            </a:r>
            <a:r>
              <a:rPr lang="es-ES" sz="1600" dirty="0" err="1"/>
              <a:t>see</a:t>
            </a:r>
            <a:r>
              <a:rPr lang="es-ES" sz="1600" dirty="0"/>
              <a:t> </a:t>
            </a:r>
            <a:r>
              <a:rPr lang="es-ES" sz="1600" dirty="0" err="1"/>
              <a:t>that</a:t>
            </a:r>
            <a:r>
              <a:rPr lang="es-ES" sz="1600" dirty="0"/>
              <a:t> </a:t>
            </a:r>
            <a:r>
              <a:rPr lang="es-ES" sz="1600" dirty="0" err="1"/>
              <a:t>your</a:t>
            </a:r>
            <a:r>
              <a:rPr lang="es-ES" sz="1600" dirty="0"/>
              <a:t> </a:t>
            </a:r>
            <a:r>
              <a:rPr lang="es-ES" sz="1600" dirty="0" err="1"/>
              <a:t>information</a:t>
            </a:r>
            <a:r>
              <a:rPr lang="es-ES" sz="1600" dirty="0"/>
              <a:t> </a:t>
            </a:r>
            <a:r>
              <a:rPr lang="es-ES" sz="1600" dirty="0" err="1"/>
              <a:t>management</a:t>
            </a:r>
            <a:r>
              <a:rPr lang="es-ES" sz="1600" dirty="0"/>
              <a:t> base and IT </a:t>
            </a:r>
            <a:r>
              <a:rPr lang="es-ES" sz="1600" dirty="0" err="1"/>
              <a:t>infrastructure</a:t>
            </a:r>
            <a:r>
              <a:rPr lang="es-ES" sz="1600" dirty="0"/>
              <a:t> are </a:t>
            </a:r>
            <a:r>
              <a:rPr lang="es-ES" sz="1600" dirty="0" err="1"/>
              <a:t>able</a:t>
            </a:r>
            <a:r>
              <a:rPr lang="es-ES" sz="1600" dirty="0"/>
              <a:t> to </a:t>
            </a:r>
            <a:r>
              <a:rPr lang="es-ES" sz="1600" dirty="0" err="1"/>
              <a:t>support</a:t>
            </a:r>
            <a:r>
              <a:rPr lang="es-ES" sz="1600" dirty="0"/>
              <a:t> </a:t>
            </a:r>
            <a:r>
              <a:rPr lang="es-ES" sz="1600" dirty="0" err="1"/>
              <a:t>the</a:t>
            </a:r>
            <a:r>
              <a:rPr lang="es-ES" sz="1600" dirty="0"/>
              <a:t> </a:t>
            </a:r>
            <a:r>
              <a:rPr lang="es-ES" sz="1600" dirty="0" err="1"/>
              <a:t>big</a:t>
            </a:r>
            <a:r>
              <a:rPr lang="es-ES" sz="1600" dirty="0"/>
              <a:t> data </a:t>
            </a:r>
            <a:r>
              <a:rPr lang="es-ES" sz="1600" dirty="0" err="1"/>
              <a:t>technologies</a:t>
            </a:r>
            <a:r>
              <a:rPr lang="es-ES" sz="1600" dirty="0"/>
              <a:t> and </a:t>
            </a:r>
            <a:r>
              <a:rPr lang="es-ES" sz="1600" dirty="0" err="1"/>
              <a:t>functionalities</a:t>
            </a:r>
            <a:r>
              <a:rPr lang="es-ES" sz="1600" dirty="0"/>
              <a:t> </a:t>
            </a:r>
            <a:r>
              <a:rPr lang="es-ES" sz="1600" dirty="0" err="1"/>
              <a:t>required</a:t>
            </a:r>
            <a:r>
              <a:rPr lang="es-ES" sz="1600" dirty="0"/>
              <a:t> </a:t>
            </a:r>
            <a:r>
              <a:rPr lang="es-ES" sz="1600" dirty="0" err="1"/>
              <a:t>for</a:t>
            </a:r>
            <a:r>
              <a:rPr lang="es-ES" sz="1600" dirty="0"/>
              <a:t> </a:t>
            </a:r>
            <a:r>
              <a:rPr lang="es-ES" sz="1600" dirty="0" err="1"/>
              <a:t>the</a:t>
            </a:r>
            <a:r>
              <a:rPr lang="es-ES" sz="1600" dirty="0"/>
              <a:t> POC </a:t>
            </a:r>
            <a:r>
              <a:rPr lang="es-ES" sz="1600" dirty="0" err="1"/>
              <a:t>or</a:t>
            </a:r>
            <a:r>
              <a:rPr lang="es-ES" sz="1600" dirty="0"/>
              <a:t> </a:t>
            </a:r>
            <a:r>
              <a:rPr lang="es-ES" sz="1600" dirty="0" err="1"/>
              <a:t>the</a:t>
            </a:r>
            <a:r>
              <a:rPr lang="es-ES" sz="1600" dirty="0"/>
              <a:t> </a:t>
            </a:r>
            <a:r>
              <a:rPr lang="es-ES" sz="1600" dirty="0" err="1"/>
              <a:t>pilot</a:t>
            </a:r>
            <a:r>
              <a:rPr lang="es-ES" sz="1600" dirty="0"/>
              <a:t> </a:t>
            </a:r>
            <a:r>
              <a:rPr lang="es-ES" sz="1600" dirty="0" err="1"/>
              <a:t>project</a:t>
            </a:r>
            <a:r>
              <a:rPr lang="es-ES" sz="1600" dirty="0"/>
              <a:t>.</a:t>
            </a:r>
          </a:p>
          <a:p>
            <a:pPr marL="285750" indent="-285750">
              <a:buFont typeface="Arial" panose="020B0604020202020204" pitchFamily="34" charset="0"/>
              <a:buChar char="•"/>
            </a:pPr>
            <a:r>
              <a:rPr lang="es-ES" sz="1600" dirty="0" err="1"/>
              <a:t>Evaluate</a:t>
            </a:r>
            <a:r>
              <a:rPr lang="es-ES" sz="1600" dirty="0"/>
              <a:t> </a:t>
            </a:r>
            <a:r>
              <a:rPr lang="es-ES" sz="1600" dirty="0" err="1"/>
              <a:t>your</a:t>
            </a:r>
            <a:r>
              <a:rPr lang="es-ES" sz="1600" dirty="0"/>
              <a:t> </a:t>
            </a:r>
            <a:r>
              <a:rPr lang="es-ES" sz="1600" dirty="0" err="1"/>
              <a:t>current</a:t>
            </a:r>
            <a:r>
              <a:rPr lang="es-ES" sz="1600" dirty="0"/>
              <a:t> </a:t>
            </a:r>
            <a:r>
              <a:rPr lang="es-ES" sz="1600" dirty="0" err="1"/>
              <a:t>information</a:t>
            </a:r>
            <a:r>
              <a:rPr lang="es-ES" sz="1600" dirty="0"/>
              <a:t> </a:t>
            </a:r>
            <a:r>
              <a:rPr lang="es-ES" sz="1600" dirty="0" err="1"/>
              <a:t>governance</a:t>
            </a:r>
            <a:r>
              <a:rPr lang="es-ES" sz="1600" dirty="0"/>
              <a:t> </a:t>
            </a:r>
            <a:r>
              <a:rPr lang="es-ES" sz="1600" dirty="0" err="1"/>
              <a:t>processes</a:t>
            </a:r>
            <a:r>
              <a:rPr lang="es-ES" sz="1600" dirty="0"/>
              <a:t> and </a:t>
            </a:r>
            <a:r>
              <a:rPr lang="es-ES" sz="1600" dirty="0" err="1"/>
              <a:t>their</a:t>
            </a:r>
            <a:r>
              <a:rPr lang="es-ES" sz="1600" dirty="0"/>
              <a:t> </a:t>
            </a:r>
            <a:r>
              <a:rPr lang="es-ES" sz="1600" dirty="0" err="1"/>
              <a:t>availability</a:t>
            </a:r>
            <a:r>
              <a:rPr lang="es-ES" sz="1600" dirty="0"/>
              <a:t> to </a:t>
            </a:r>
            <a:r>
              <a:rPr lang="es-ES" sz="1600" dirty="0" err="1"/>
              <a:t>address</a:t>
            </a:r>
            <a:r>
              <a:rPr lang="es-ES" sz="1600" dirty="0"/>
              <a:t> </a:t>
            </a:r>
            <a:r>
              <a:rPr lang="es-ES" sz="1600" dirty="0" err="1"/>
              <a:t>the</a:t>
            </a:r>
            <a:r>
              <a:rPr lang="es-ES" sz="1600" dirty="0"/>
              <a:t> new </a:t>
            </a:r>
            <a:r>
              <a:rPr lang="es-ES" sz="1600" dirty="0" err="1"/>
              <a:t>aspects</a:t>
            </a:r>
            <a:r>
              <a:rPr lang="es-ES" sz="1600" dirty="0"/>
              <a:t> of </a:t>
            </a:r>
            <a:r>
              <a:rPr lang="es-ES" sz="1600" dirty="0" err="1"/>
              <a:t>big</a:t>
            </a:r>
            <a:r>
              <a:rPr lang="es-ES" sz="1600" dirty="0"/>
              <a:t> data</a:t>
            </a:r>
          </a:p>
          <a:p>
            <a:pPr marL="285750" indent="-285750">
              <a:buFont typeface="Arial" panose="020B0604020202020204" pitchFamily="34" charset="0"/>
              <a:buChar char="•"/>
            </a:pPr>
            <a:r>
              <a:rPr lang="es-ES" sz="1600" dirty="0" err="1"/>
              <a:t>Analyze</a:t>
            </a:r>
            <a:r>
              <a:rPr lang="es-ES" sz="1600" dirty="0"/>
              <a:t> </a:t>
            </a:r>
            <a:r>
              <a:rPr lang="es-ES" sz="1600" dirty="0" err="1"/>
              <a:t>the</a:t>
            </a:r>
            <a:r>
              <a:rPr lang="es-ES" sz="1600" dirty="0"/>
              <a:t> </a:t>
            </a:r>
            <a:r>
              <a:rPr lang="es-ES" sz="1600" dirty="0" err="1"/>
              <a:t>current</a:t>
            </a:r>
            <a:r>
              <a:rPr lang="es-ES" sz="1600" dirty="0"/>
              <a:t> </a:t>
            </a:r>
            <a:r>
              <a:rPr lang="es-ES" sz="1600" dirty="0" err="1"/>
              <a:t>skill</a:t>
            </a:r>
            <a:r>
              <a:rPr lang="es-ES" sz="1600" dirty="0"/>
              <a:t> sets of </a:t>
            </a:r>
            <a:r>
              <a:rPr lang="es-ES" sz="1600" dirty="0" err="1"/>
              <a:t>internal</a:t>
            </a:r>
            <a:r>
              <a:rPr lang="es-ES" sz="1600" dirty="0"/>
              <a:t> </a:t>
            </a:r>
            <a:r>
              <a:rPr lang="es-ES" sz="1600" dirty="0" err="1"/>
              <a:t>resources</a:t>
            </a:r>
            <a:r>
              <a:rPr lang="es-ES" sz="1600" dirty="0"/>
              <a:t> and </a:t>
            </a:r>
            <a:r>
              <a:rPr lang="es-ES" sz="1600" dirty="0" err="1"/>
              <a:t>launch</a:t>
            </a:r>
            <a:r>
              <a:rPr lang="es-ES" sz="1600" dirty="0"/>
              <a:t> a gap </a:t>
            </a:r>
            <a:r>
              <a:rPr lang="es-ES" sz="1600" dirty="0" err="1"/>
              <a:t>analysis</a:t>
            </a:r>
            <a:r>
              <a:rPr lang="es-ES" sz="1600" dirty="0"/>
              <a:t> at </a:t>
            </a:r>
            <a:r>
              <a:rPr lang="es-ES" sz="1600" dirty="0" err="1"/>
              <a:t>those</a:t>
            </a:r>
            <a:r>
              <a:rPr lang="es-ES" sz="1600" dirty="0"/>
              <a:t> </a:t>
            </a:r>
            <a:r>
              <a:rPr lang="es-ES" sz="1600" dirty="0" err="1"/>
              <a:t>points</a:t>
            </a:r>
            <a:r>
              <a:rPr lang="es-ES" sz="1600" dirty="0"/>
              <a:t> </a:t>
            </a:r>
            <a:r>
              <a:rPr lang="es-ES" sz="1600" dirty="0" err="1"/>
              <a:t>where</a:t>
            </a:r>
            <a:r>
              <a:rPr lang="es-ES" sz="1600" dirty="0"/>
              <a:t> </a:t>
            </a:r>
            <a:r>
              <a:rPr lang="es-ES" sz="1600" dirty="0" err="1"/>
              <a:t>you</a:t>
            </a:r>
            <a:r>
              <a:rPr lang="es-ES" sz="1600" dirty="0"/>
              <a:t> </a:t>
            </a:r>
            <a:r>
              <a:rPr lang="es-ES" sz="1600" dirty="0" err="1"/>
              <a:t>need</a:t>
            </a:r>
            <a:r>
              <a:rPr lang="es-ES" sz="1600" dirty="0"/>
              <a:t> to </a:t>
            </a:r>
            <a:r>
              <a:rPr lang="es-ES" sz="1600" dirty="0" err="1"/>
              <a:t>develop</a:t>
            </a:r>
            <a:r>
              <a:rPr lang="es-ES" sz="1600" dirty="0"/>
              <a:t> and / </a:t>
            </a:r>
            <a:r>
              <a:rPr lang="es-ES" sz="1600" dirty="0" err="1"/>
              <a:t>or</a:t>
            </a:r>
            <a:r>
              <a:rPr lang="es-ES" sz="1600" dirty="0"/>
              <a:t> </a:t>
            </a:r>
            <a:r>
              <a:rPr lang="es-ES" sz="1600" dirty="0" err="1"/>
              <a:t>hire</a:t>
            </a:r>
            <a:r>
              <a:rPr lang="es-ES" sz="1600" dirty="0"/>
              <a:t> </a:t>
            </a:r>
            <a:r>
              <a:rPr lang="es-ES" sz="1600" dirty="0" err="1"/>
              <a:t>additional</a:t>
            </a:r>
            <a:r>
              <a:rPr lang="es-ES" sz="1600" dirty="0"/>
              <a:t> </a:t>
            </a:r>
            <a:r>
              <a:rPr lang="es-ES" sz="1600" dirty="0" err="1"/>
              <a:t>skills</a:t>
            </a:r>
            <a:r>
              <a:rPr lang="es-ES" sz="1600" dirty="0"/>
              <a:t>.</a:t>
            </a:r>
          </a:p>
        </p:txBody>
      </p:sp>
    </p:spTree>
    <p:extLst>
      <p:ext uri="{BB962C8B-B14F-4D97-AF65-F5344CB8AC3E}">
        <p14:creationId xmlns:p14="http://schemas.microsoft.com/office/powerpoint/2010/main" val="1135994617"/>
      </p:ext>
    </p:extLst>
  </p:cSld>
  <p:clrMapOvr>
    <a:masterClrMapping/>
  </p:clrMapOvr>
  <p:transition spd="slow"/>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3431</Words>
  <Application>Microsoft Office PowerPoint</Application>
  <PresentationFormat>Panorámica</PresentationFormat>
  <Paragraphs>167</Paragraphs>
  <Slides>26</Slides>
  <Notes>0</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26</vt:i4>
      </vt:variant>
    </vt:vector>
  </HeadingPairs>
  <TitlesOfParts>
    <vt:vector size="31" baseType="lpstr">
      <vt:lpstr>ＭＳ Ｐゴシック</vt:lpstr>
      <vt:lpstr>Arial</vt:lpstr>
      <vt:lpstr>Calibri</vt:lpstr>
      <vt:lpstr>Calibri Light</vt:lpstr>
      <vt:lpstr>Tema de Office</vt:lpstr>
      <vt:lpstr>Business Analytics</vt:lpstr>
      <vt:lpstr>How to adopt.</vt:lpstr>
      <vt:lpstr>How to adopt</vt:lpstr>
      <vt:lpstr>How to adopt: 4 phases.</vt:lpstr>
      <vt:lpstr>How to adopt. Empowerment of Big Data</vt:lpstr>
      <vt:lpstr>How to adopt. Data availability</vt:lpstr>
      <vt:lpstr>How to adopt. Main obstacles</vt:lpstr>
      <vt:lpstr>How to adopt. Recommendations</vt:lpstr>
      <vt:lpstr>How to adopt. Recommendations by phase</vt:lpstr>
      <vt:lpstr>How to adopt. Recommendations by phase</vt:lpstr>
      <vt:lpstr>How to adopt. Different models</vt:lpstr>
      <vt:lpstr>How to adopt. Different models</vt:lpstr>
      <vt:lpstr>Application in different sectors.</vt:lpstr>
      <vt:lpstr>Application in different sectors.</vt:lpstr>
      <vt:lpstr>Customer Analytics</vt:lpstr>
      <vt:lpstr>Customer Analytics</vt:lpstr>
      <vt:lpstr>Human Capital Productivity Analytics</vt:lpstr>
      <vt:lpstr>Business Productivity Analytics</vt:lpstr>
      <vt:lpstr>Business Productivity Analytics</vt:lpstr>
      <vt:lpstr>Sales Channel Analytics</vt:lpstr>
      <vt:lpstr>Sypply Chain Analytics</vt:lpstr>
      <vt:lpstr>Sypply Chain Analytics</vt:lpstr>
      <vt:lpstr>Behavior Analytics</vt:lpstr>
      <vt:lpstr>Behavior Analytics</vt:lpstr>
      <vt:lpstr>Presentación de PowerPoint</vt:lpstr>
      <vt:lpstr>Thank You</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2021-02-03T09:38:03Z</dcterms:created>
  <dcterms:modified xsi:type="dcterms:W3CDTF">2023-05-20T09:07:36Z</dcterms:modified>
</cp:coreProperties>
</file>